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3" r:id="rId5"/>
    <p:sldId id="360" r:id="rId6"/>
    <p:sldId id="299" r:id="rId7"/>
    <p:sldId id="338" r:id="rId8"/>
    <p:sldId id="339" r:id="rId9"/>
    <p:sldId id="304" r:id="rId10"/>
    <p:sldId id="363" r:id="rId11"/>
    <p:sldId id="370" r:id="rId12"/>
    <p:sldId id="364" r:id="rId13"/>
    <p:sldId id="300" r:id="rId14"/>
    <p:sldId id="343" r:id="rId15"/>
    <p:sldId id="301" r:id="rId16"/>
    <p:sldId id="371" r:id="rId17"/>
    <p:sldId id="302" r:id="rId18"/>
    <p:sldId id="372" r:id="rId19"/>
    <p:sldId id="303" r:id="rId20"/>
    <p:sldId id="346" r:id="rId21"/>
    <p:sldId id="351" r:id="rId22"/>
    <p:sldId id="352" r:id="rId23"/>
    <p:sldId id="373" r:id="rId24"/>
    <p:sldId id="366" r:id="rId25"/>
    <p:sldId id="354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5" autoAdjust="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7/10/2025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2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415999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079853"/>
            <a:ext cx="7478990" cy="143194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4F891E-404B-F131-1FD2-DA5254520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5730242"/>
            <a:ext cx="2336800" cy="3556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 baseline="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B4524D4-F713-E563-D1A7-3E1DE52F19AE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-575" y="6309358"/>
            <a:ext cx="2426216" cy="54864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1C6B34C-C370-8252-62D0-6F16022CD40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-713064" y="2730369"/>
            <a:ext cx="1947336" cy="5212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D46D46B-5E31-55A0-FC35-87A4FB3A17E5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7062788" y="1728788"/>
            <a:ext cx="6858000" cy="340042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28BAF-E9F6-4963-C7E4-8992695668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22060AA-B148-12C6-E41B-250BD1D30C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551D27-1EFF-B9D0-5995-4DD0450BB7D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4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7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6A84503-533D-0FB4-1FFF-F99D94985F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7AEEA39-69B3-E8AB-1B52-DEAF566D45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5462FFAA-616F-1112-8D93-D1429CE276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F971441E-A861-BBA6-17CE-7CECD0DDCA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281113" y="5256629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8B493041-6741-D46B-F909-CD7C00DEA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0970355D-37C5-6F1A-64BF-E4B95748BB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BEFE0484-B67E-9C46-955E-345C74277C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6" y="4435367"/>
            <a:ext cx="4143375" cy="54184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Isosceles Triangle 3">
            <a:extLst>
              <a:ext uri="{FF2B5EF4-FFF2-40B4-BE49-F238E27FC236}">
                <a16:creationId xmlns:a16="http://schemas.microsoft.com/office/drawing/2014/main" id="{2ABE2A89-7B53-F3AA-992C-F5FDFD47CDA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82370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sosceles Triangle 4">
            <a:extLst>
              <a:ext uri="{FF2B5EF4-FFF2-40B4-BE49-F238E27FC236}">
                <a16:creationId xmlns:a16="http://schemas.microsoft.com/office/drawing/2014/main" id="{DB265DE7-BDB8-455C-68D7-DD625535723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82370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Isosceles Triangle 5">
            <a:extLst>
              <a:ext uri="{FF2B5EF4-FFF2-40B4-BE49-F238E27FC236}">
                <a16:creationId xmlns:a16="http://schemas.microsoft.com/office/drawing/2014/main" id="{CD5BD527-816C-E329-0634-ECEF4B25EFB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82370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Isosceles Triangle 3">
            <a:extLst>
              <a:ext uri="{FF2B5EF4-FFF2-40B4-BE49-F238E27FC236}">
                <a16:creationId xmlns:a16="http://schemas.microsoft.com/office/drawing/2014/main" id="{3068113E-4A0A-6AB4-BD3C-E1CF8F28240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823702" y="552697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Isosceles Triangle 6">
            <a:extLst>
              <a:ext uri="{FF2B5EF4-FFF2-40B4-BE49-F238E27FC236}">
                <a16:creationId xmlns:a16="http://schemas.microsoft.com/office/drawing/2014/main" id="{1CD9FE95-F8A6-B6DC-2180-731FDE4996E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6456152" y="3084150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5" name="Isosceles Triangle 7">
            <a:extLst>
              <a:ext uri="{FF2B5EF4-FFF2-40B4-BE49-F238E27FC236}">
                <a16:creationId xmlns:a16="http://schemas.microsoft.com/office/drawing/2014/main" id="{F7B347C0-3F8F-587A-5A99-49B8508015E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6456152" y="3898663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A37BF549-9163-2374-1589-671786ABE6F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H="1">
            <a:off x="6456152" y="4713176"/>
            <a:ext cx="294319" cy="253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1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55448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F9358B1-1779-1D7A-CAE5-80DDD01290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2576946"/>
            <a:ext cx="10504000" cy="338050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2017B91-2EEB-9FBA-8E16-2096C92E2D0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8623300" y="6526800"/>
            <a:ext cx="3568700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4287DD1D-8A12-5CFA-F182-60F767DC3DC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411429CA-5A33-DA3D-D3DB-C42D85B101E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F8C89-724F-1AA2-DD4D-120028E9FCF0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03CE0-A0DB-C346-564E-677B30F25925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4BF1-FB89-1D4C-1F84-13E57A1418A0}"/>
              </a:ext>
            </a:extLst>
          </p:cNvPr>
          <p:cNvSpPr>
            <a:spLocks noGrp="1"/>
          </p:cNvSpPr>
          <p:nvPr>
            <p:ph type="sldNum" sz="half" idx="3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861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927933"/>
            <a:ext cx="10504000" cy="1135871"/>
          </a:xfrm>
        </p:spPr>
        <p:txBody>
          <a:bodyPr lIns="0" tIns="0" rIns="0" bIns="0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4F14BC3-176C-CDF0-C810-02FE93F4EAE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44000" y="3269675"/>
            <a:ext cx="10504000" cy="2225963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100"/>
            </a:lvl3pPr>
            <a:lvl4pPr marL="1371600" indent="0" algn="l">
              <a:buNone/>
              <a:defRPr sz="1050"/>
            </a:lvl4pPr>
            <a:lvl5pPr marL="1828800" indent="0" algn="l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EE9CD0-B455-1E74-A596-42C0F0DC9D6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97C5841-2433-4CFD-F83F-66F81267789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D005AF67-A3F8-DF0E-32A3-C7E02927F06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77A5F-52D4-84EF-29A7-B01CA17B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FFE13-EE87-DB0E-8151-61B9909D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F95BB-898C-AAE1-9E7A-961BB037A01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116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E29EB26-1D80-20C5-521F-E816F9C967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0968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0E9DDE4F-FFF8-270B-2AF8-4EC025D615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61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B7605656-D055-D758-29DD-8EEAE0DBF8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290762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6A975E9-F3A8-3D0E-CA59-63ACCEAEB30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0968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53901006-BB12-378A-0E11-21C57A45C8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90761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59F329F9-BEC3-EA24-8A49-5C9160DC33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90762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B925B15-F568-36DC-22ED-211CB7AD63D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95673" y="2134688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E6FF9244-D21F-466A-AE16-1348C9E56C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72639" y="2128094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1DFE450-9F68-CCC7-3C92-0EEC176481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72639" y="2832099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DCBEA689-8F12-3902-D23F-87070631610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673" y="398172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30C6EB-298D-AB23-9E13-FD3F3E5BD1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72639" y="3830353"/>
            <a:ext cx="3663194" cy="60732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F0B296A3-8D64-798F-327D-A86480FF9B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72639" y="4533817"/>
            <a:ext cx="3663194" cy="89412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028A1A0-2083-B54D-21DA-8A3C0A17BD2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BE6104D1-FC74-C850-B56F-797E7DAD670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9208E-6287-EB50-1A42-5A2F6EAA68D5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4913F-C760-8FE0-0D76-379AC2F0C8D4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8C8A2-ADD2-4C06-7ADC-C57099693486}"/>
              </a:ext>
            </a:extLst>
          </p:cNvPr>
          <p:cNvSpPr>
            <a:spLocks noGrp="1"/>
          </p:cNvSpPr>
          <p:nvPr>
            <p:ph type="sldNum" sz="half" idx="45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28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9">
            <a:extLst>
              <a:ext uri="{FF2B5EF4-FFF2-40B4-BE49-F238E27FC236}">
                <a16:creationId xmlns:a16="http://schemas.microsoft.com/office/drawing/2014/main" id="{C0705400-8797-96C0-007D-F6D3A9A85C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9531C913-70DD-3215-0F30-4EC72ADAFA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09D48B16-D0CB-3DE5-2524-73B26CFE58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AE2A8CB-2F17-4170-22CC-EDE7625EBC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6AC7076C-4899-3FD5-5BAF-D4FBDDBA1E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6E536C42-E1E8-7DD0-3D83-A2212A0E75E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27CF429B-C32F-6A7F-DEB3-3C9A12CD2B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56480702-AFBE-139B-E02B-E50B5F6B75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D4888504-5BF2-3499-7E28-49F0F0ECE7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83C4DB0-1484-674B-C4BF-ED0DEABCD89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C1AF10-A183-01BB-6115-A12D3DDA7CB0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107F5-0C95-C95E-3DE4-4F082C58CB0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E57D62-91BE-1391-42C8-DCAE0350D2ED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92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319B232D-8F6E-1282-F2BE-AC9C8976C9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38206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7DB1CE43-E037-6401-247E-159B332FDA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38206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A3416213-919E-24DE-C365-90D9085D51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8206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39F76CB-5B02-9D2E-B7BB-62399D7F8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38206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FC9DB09-A4A3-9B58-9355-880BA59E43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51" y="2065422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DBC76A77-0ECD-CA22-8A1B-0ECF9125022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11651" y="2705744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F71E9DB5-D843-6B3D-3BAD-E765112522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11651" y="4088710"/>
            <a:ext cx="3914265" cy="515847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C248BAC-71B5-BF85-E009-33F354AFB7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11651" y="4725213"/>
            <a:ext cx="3914265" cy="125466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2796B0F-CCA7-8447-3212-CDB33348DB9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CB90B01-ED01-B0C9-CDE6-0C720EA5CE6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7B6323-AA62-9AB3-4E58-A7F096374EF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EC33A8-AAF2-4445-4A95-1EC9F0A7C26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0A5821-03CF-FAB3-E0F8-31E7C6A711DC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1953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4D8384FB-9607-5904-4E6F-CCB737C494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2A7E139E-B9AB-0392-39EE-28A09E8444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B0BDC9B8-24A7-44AD-8495-182E8B1655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C206A83-4739-D487-A6BA-35D4426E6E0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66359170-FD79-CAFA-9916-E21A3A92B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C1430FC-B6F3-9BC9-30B5-FAFD54616A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F44D502-6308-A795-D6C1-3DB606690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D1910BB6-7EA9-DDE1-58D5-0201986AB1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4B8DBED-31AE-D37E-5455-E86F35901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D8EE05DE-F7F2-F99C-AAED-46EA83619DD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6173664"/>
            <a:ext cx="844000" cy="684336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3F2A5A-610C-B2F7-6100-A84ADD610D5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Freeform 17">
            <a:extLst>
              <a:ext uri="{FF2B5EF4-FFF2-40B4-BE49-F238E27FC236}">
                <a16:creationId xmlns:a16="http://schemas.microsoft.com/office/drawing/2014/main" id="{E5334CDE-7D24-0D75-BE29-F8A0AD5ABCE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3E748E-2A62-5A6A-8869-6121839191C1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CBC7B-4E6B-1FC2-2AE1-99E5AB5F300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4B536-ABE4-6709-EBB8-2B1714895A77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972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C46EA94-6AFD-72DE-4BC0-9B723FFBD8A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A243729E-794B-F3FC-2EE5-6E811EB575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E79D7EF1-E60A-43E0-B921-D0AC0A0F2A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3CF7262-358F-3843-FE94-E35896348E1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6A6BDC5C-C94C-D669-C0A1-8046D94C9C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EFBB2384-D5C2-76A5-54F8-D4975868185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4F0AB46-B8F3-5FE8-7859-342D82B051D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3FA7B3C5-2D24-52CE-FBFE-C6EAACA41E0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F8BBF672-0284-927B-49F1-9241484084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E473B2D-D5FC-0231-ACED-3B5D76DC20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F177614F-87ED-3516-10DB-3039AA6BC7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356691A8-4174-1932-EDAA-397B596ED2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29200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36B4D5-453F-A6E6-2385-5EAAF52C7FC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F55EF6-623E-84A9-8176-644E1FF87D1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23EF00-8E89-3E0C-8654-5AFF3E936BA8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20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,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F414D2FC-8DED-1ACF-508C-2A0A9787B3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05952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DFE930CB-82E2-EBCE-A8BD-BDC03B8F12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5954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45AEDC33-87C5-CE28-FB7A-01BDD70379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05954" y="4326807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8F56F372-7735-E287-9377-D1E529646F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05954" y="5046264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ABFA4713-481D-49E5-E182-F16C38EAC7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5395" y="2154648"/>
            <a:ext cx="3838002" cy="594981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99D20002-2810-EE61-409A-623B785268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5395" y="2874105"/>
            <a:ext cx="3838000" cy="131300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D21710-02F7-733A-65EB-77E95DB1EAB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855393" y="4443647"/>
            <a:ext cx="3930649" cy="1778549"/>
          </a:xfrm>
          <a:custGeom>
            <a:avLst/>
            <a:gdLst>
              <a:gd name="connsiteX0" fmla="*/ 0 w 3930649"/>
              <a:gd name="connsiteY0" fmla="*/ 0 h 1778549"/>
              <a:gd name="connsiteX1" fmla="*/ 3930649 w 3930649"/>
              <a:gd name="connsiteY1" fmla="*/ 0 h 1778549"/>
              <a:gd name="connsiteX2" fmla="*/ 3930649 w 3930649"/>
              <a:gd name="connsiteY2" fmla="*/ 1778549 h 1778549"/>
              <a:gd name="connsiteX3" fmla="*/ 0 w 3930649"/>
              <a:gd name="connsiteY3" fmla="*/ 1778549 h 177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0649" h="1778549">
                <a:moveTo>
                  <a:pt x="0" y="0"/>
                </a:moveTo>
                <a:lnTo>
                  <a:pt x="3930649" y="0"/>
                </a:lnTo>
                <a:lnTo>
                  <a:pt x="3930649" y="1778549"/>
                </a:lnTo>
                <a:lnTo>
                  <a:pt x="0" y="17785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6D6EDCD4-6F29-8A2D-6FBA-DEC8CC671E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5800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C714B0-0DDB-95CC-7C6E-830ED5777AD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292000" y="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49EAC9-AC82-F9DD-E2C4-B40F4877BEE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E71126-375B-BBFF-8783-D41C61864E2B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1CDE54-93FD-1D9C-35AF-6DE8ED74719A}"/>
              </a:ext>
            </a:extLst>
          </p:cNvPr>
          <p:cNvSpPr>
            <a:spLocks noGrp="1"/>
          </p:cNvSpPr>
          <p:nvPr>
            <p:ph type="sldNum" sz="half" idx="4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118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0CDB7728-FEF6-A8C0-F28F-5A2A5044E6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001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9EE54AB-450B-722E-CF2E-43CD14D880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1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E63A3898-F5B7-2B81-0A78-86E32E8797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4000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BD7576FA-6EF0-5AA4-B90A-63BF2165D9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44001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323A180-A98F-AC1A-DCC2-E759F84592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06882" y="2064569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2E36B47F-54DF-FD45-C142-8BDBF1EA31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06883" y="2966508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A0B55E9E-7E9A-93B7-43B9-7B34C2532C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06882" y="4159453"/>
            <a:ext cx="3241114" cy="776526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8E7E6D19-929F-FDF7-959E-32298D8173A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06883" y="5061042"/>
            <a:ext cx="3241113" cy="111001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FBF3E1B-B374-E67A-B307-E7808463B1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93484" y="2457906"/>
            <a:ext cx="3171870" cy="3713149"/>
          </a:xfrm>
          <a:custGeom>
            <a:avLst/>
            <a:gdLst>
              <a:gd name="connsiteX0" fmla="*/ 0 w 3171870"/>
              <a:gd name="connsiteY0" fmla="*/ 0 h 3713149"/>
              <a:gd name="connsiteX1" fmla="*/ 3171870 w 3171870"/>
              <a:gd name="connsiteY1" fmla="*/ 0 h 3713149"/>
              <a:gd name="connsiteX2" fmla="*/ 3171870 w 3171870"/>
              <a:gd name="connsiteY2" fmla="*/ 3713149 h 3713149"/>
              <a:gd name="connsiteX3" fmla="*/ 0 w 3171870"/>
              <a:gd name="connsiteY3" fmla="*/ 3713149 h 3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870" h="3713149">
                <a:moveTo>
                  <a:pt x="0" y="0"/>
                </a:moveTo>
                <a:lnTo>
                  <a:pt x="3171870" y="0"/>
                </a:lnTo>
                <a:lnTo>
                  <a:pt x="3171870" y="3713149"/>
                </a:lnTo>
                <a:lnTo>
                  <a:pt x="0" y="3713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DDC3130-A3C3-7AE6-BC41-5676558A929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9B643E-CE5D-1852-BB2C-C13807CF7F5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2" y="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6C9DB915-08DF-0AC5-9A2A-F401116E05C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D6E9F3-F603-7F3B-A0F8-9EECCC65B573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F5DB2C-485D-D8D2-8C1F-E4EA8040EE7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5A11E9E-D44F-E555-A2BB-14D6FE777822}"/>
              </a:ext>
            </a:extLst>
          </p:cNvPr>
          <p:cNvSpPr>
            <a:spLocks noGrp="1"/>
          </p:cNvSpPr>
          <p:nvPr>
            <p:ph type="sldNum" sz="half" idx="38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4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7" y="4617138"/>
            <a:ext cx="7835927" cy="1313762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866237-3EC3-0269-92E0-80E4D6E11C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7225" y="6076543"/>
            <a:ext cx="2155825" cy="305614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97D63AA-10AF-817C-3FA8-C3C3CD7F0F84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-664664" y="3164196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0785FC4-EF47-6A5D-4541-E3290578319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1947336" cy="61800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0429B91-8BA2-60E1-F6A1-5A2359A9BA50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8791576" y="0"/>
            <a:ext cx="3400423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C161778-1D47-03FB-2618-74C2B626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1058D4-5B1B-F17E-835A-97462D0DF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10C1ED-0F4E-7284-E1D0-5D5DCFA95E9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39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376F32-4FB3-093D-D835-4F9E3EF0295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2233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5A2EEB6-D088-5DC9-20BF-BFB26FA5A5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C4EE7C5F-791A-45FB-8A87-0764EC0F7E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F278EE-C4BD-3786-017F-D093EE2465E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17396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E907BA94-FBBF-0166-CAA4-81B432510C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41B9B884-D83C-E348-9F47-95210A1C58E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66D4AC7-BBFA-F617-DD11-9E649A10465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723080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AD702C90-A059-E7DB-144B-1C0F8614AF9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ED5D17F8-5B75-5980-3CDC-4B800A1D11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520C32-89CC-39E4-5415-855B48F4B67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428764" y="2092306"/>
            <a:ext cx="1446212" cy="1446213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E5BA67-245A-910F-EAEA-9B16498542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51F6A6FF-8374-DF50-94EF-3C86220F103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677315A8-46EF-5456-554B-CFD019DDB16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65D351-7CFF-ACCB-1499-5251773F349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49C9E8-1A47-560D-4929-E524B64445A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43AEA6-B1A4-1C35-904B-AE7DA7C24494}"/>
              </a:ext>
            </a:extLst>
          </p:cNvPr>
          <p:cNvSpPr>
            <a:spLocks noGrp="1"/>
          </p:cNvSpPr>
          <p:nvPr>
            <p:ph type="sldNum" sz="half" idx="5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38F4515C-99B9-2D48-1FDB-724091897AE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23197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4B793B-FE1B-6285-CB8E-8986809C3F4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2700000">
            <a:off x="159544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E8A8674-6A2C-78A3-885D-55C088B0698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7585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/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E43A858A-91C9-3821-CE0E-B8560BABAA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931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9CAF2C49-1346-8F16-115B-B7FF24FBBC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4000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9EF5B5-8530-E4D6-CF9A-48AD966AEC4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2700000">
            <a:off x="4290502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E3CF133-5941-82E8-E04A-DA0824EBD0E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71925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45B3CBFA-E3D3-AC2E-B510-A3E509B0C7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44373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C4A03FA8-A059-D38F-9876-666DD0ECB57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44373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A5883-1BC2-4117-EA02-EC8AD2250CF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2700000">
            <a:off x="6996186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026FB72-13D2-A672-8054-B2DD723FDA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77609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7E338EE7-1C29-9EB1-7D4B-BE14FF1EF55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50057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1A88B820-9E83-5831-8899-B32462660A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50057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238-F4ED-1581-5C30-F99B2DD3BE6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2700000">
            <a:off x="9701870" y="2342604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8172AFA-E7F1-B55A-76C1-51D31BBCF2D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83293" y="2555875"/>
            <a:ext cx="538162" cy="47198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742CB665-6EEC-FF01-F8B6-BFDD82A1C9B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55741" y="3605138"/>
            <a:ext cx="2392258" cy="10999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baseline="0">
                <a:latin typeface="+mj-lt"/>
                <a:ea typeface="+mj-e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A0C05F80-E7A7-974F-11AE-37CA12917E4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5741" y="4772803"/>
            <a:ext cx="2386947" cy="1109791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 b="1"/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 b="1"/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 b="1"/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3B934A-5E56-386C-D8A1-F89B47535235}"/>
              </a:ext>
            </a:extLst>
          </p:cNvPr>
          <p:cNvSpPr>
            <a:spLocks noGrp="1"/>
          </p:cNvSpPr>
          <p:nvPr>
            <p:ph type="dt" sz="half" idx="57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1DED24-163D-B65F-BE20-40E3E89BA187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EC2C11-1B85-1A51-4D3C-613DDEF59E4C}"/>
              </a:ext>
            </a:extLst>
          </p:cNvPr>
          <p:cNvSpPr>
            <a:spLocks noGrp="1"/>
          </p:cNvSpPr>
          <p:nvPr>
            <p:ph type="sldNum" sz="half" idx="59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163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7076EBE-8B9B-D80E-9D47-670E9B0CEEB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E827913-4E68-200E-74E6-BA627AD330B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7268E-5E3E-2AD7-B2AC-3E79A405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E119-0E16-F9DF-FDDF-999CD986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5046-A216-B975-2CE2-CAC7ADC2F4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0095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F5E03-29BB-BE4A-E176-199F574D4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FA5B-BE86-69EC-2B18-32D177B8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68EB-985E-2769-ED1E-68DF9609ABE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130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945532"/>
            <a:ext cx="10504000" cy="408054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E4976D-B589-0C31-E7E9-4482138CF80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69F5D76E-8F7F-EBB8-F6C2-59CB707B8E7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04/26/2025</a:t>
            </a:r>
            <a:fld id="{990E4242-8CA0-457D-B3B1-7D78B4164321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A527B57-46D4-DC53-E28F-8A420C84F53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1771080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lIns="0" tIns="0" rIns="0" bIns="0" anchor="ctr">
            <a:noAutofit/>
          </a:bodyPr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12AECC-AEEF-9D31-81F0-BCB9078C0AD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4960385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AA2FA1EE-FD32-9C64-3B6B-7AC3E3803C7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58BB-96CD-AE22-0752-A04D94B980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16505-EF88-827D-E3AA-E760AC687E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0F268-BF9C-C514-E532-F90259E6977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7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C2B6F59-ED68-51DC-A79B-DBB58FF845F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121920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25C6-AC4C-0F93-49B1-C5DA56CFE1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F279C-C717-2E57-C2ED-3895123B51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D4253-87B4-E013-4CA9-52ACDA3F511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308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6338" y="1110022"/>
            <a:ext cx="5681662" cy="48180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C90280B4-6872-BA31-B1E5-F2FAF9A85E7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BA2446B5-DBA6-557B-92E7-CE3595DF123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0271A-D627-7A0C-1E77-FD78A6DAA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3BBE-43FC-FA7F-3C5B-0FB78E695A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C3EF-BAD7-BA7C-005E-1A7A28BAB38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533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500" y="848720"/>
            <a:ext cx="6159500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F6B9B460-038F-94C6-5604-883BAEC6732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68AEA442-11FE-1B85-7968-9FE21AEDBD2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4D58676-1C6B-6FA9-251E-AC5FBEE2BB6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-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27641C1-A183-119C-6C5B-7AA58CE8714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-1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25243-1D75-D130-2A64-9D8D62A4D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B224-2FF4-03EF-2985-70266625D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CC9B9-1170-67B4-2F4C-55CFD0D4AB2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138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 anchor="ctr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0B57D9C-D3CB-6F60-3C0D-F86F2CA4318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29B5B1B9-F2C2-0F1F-6AEF-2EA9DAC9174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B0D2-1D8F-C04A-2E14-CAC12A0BB2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D95A-623C-662D-B8D6-C1FB049050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B802-9AEC-2C86-BFAB-9C94E5986B9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87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4579FB-0535-0E7B-EA0D-AE079FAFEE7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4627037" y="-706963"/>
            <a:ext cx="2937934" cy="12191992"/>
          </a:xfrm>
          <a:custGeom>
            <a:avLst/>
            <a:gdLst>
              <a:gd name="connsiteX0" fmla="*/ 2937934 w 2937934"/>
              <a:gd name="connsiteY0" fmla="*/ 0 h 12191992"/>
              <a:gd name="connsiteX1" fmla="*/ 2937934 w 2937934"/>
              <a:gd name="connsiteY1" fmla="*/ 12191992 h 12191992"/>
              <a:gd name="connsiteX2" fmla="*/ 0 w 2937934"/>
              <a:gd name="connsiteY2" fmla="*/ 12191992 h 12191992"/>
              <a:gd name="connsiteX3" fmla="*/ 0 w 2937934"/>
              <a:gd name="connsiteY3" fmla="*/ 0 h 1219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7934" h="12191992">
                <a:moveTo>
                  <a:pt x="2937934" y="0"/>
                </a:moveTo>
                <a:lnTo>
                  <a:pt x="2937934" y="12191992"/>
                </a:lnTo>
                <a:lnTo>
                  <a:pt x="0" y="121919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140495"/>
            <a:ext cx="8229600" cy="262115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039647"/>
            <a:ext cx="8229600" cy="1414091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A1B559-C04E-A343-2813-FE2DB1923D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47105" y="5587422"/>
            <a:ext cx="3097790" cy="426362"/>
          </a:xfrm>
        </p:spPr>
        <p:txBody>
          <a:bodyPr lIns="0" tIns="0" rIns="0" bIns="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A2608-63F3-731E-0A43-0E240CF5A8CC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472000" y="3920066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CE49A-81F4-962F-8DCE-0F4B9D70585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472000" y="3200066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5E175-A34B-F1FE-C21F-0191BB1621CC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449552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8042-5E77-A1E9-101E-5D1311F9F2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161E-DF2B-A395-AB41-52FF8492D8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3ED-35CC-1B95-31BE-C835B41D6161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17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241267" cy="192821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B1ED0A0-002B-4573-E3EC-257C72B4218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7442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A1FBFB35-D32F-1F82-020A-29E90D232A9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23F0D57-3F85-E12F-FF1C-ECD9B950565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F127F55-1BB6-F04A-2011-F477F67E322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FCA6-90E6-645C-83C5-2EA901E46D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F45059-914B-98BC-CE32-21B994C11C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44FF3-8F41-EA3B-3334-EAA4DFDC11B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806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E785EFA-A20E-34BD-1F43-41D71765644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7C69A9E-7322-5194-13E2-93C7D700257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AB53FE1-7680-2C8E-70CF-D674972D387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81753D4-DE4C-EA13-0F9D-BA983162613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9D4343-C33B-90EB-3F21-D8973A0B13F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B40BBD0-0F9D-182F-0831-B7C7987E4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CAE5C7-3235-E1AC-C62B-F1DDE914BB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71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 lIns="0" tIns="0" rIns="0" bIns="0" anchor="b">
            <a:noAutofit/>
          </a:bodyPr>
          <a:lstStyle>
            <a:lvl1pPr algn="l"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55EB0A70-04CD-26DE-BE20-EF655D8B75B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7E4709C2-0D04-D67A-EAD6-46FA0B3DA7A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D2170013-17CD-7570-6413-53FD1A32955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0420C-21EA-A137-94EA-7CB5AD5C28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5FC22-F2D9-EF5B-0678-3678B4A14AC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4AF99-6BCE-53B0-C2F9-75CDEE4E2A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5D202A1-D991-7D10-0C19-6BEEA58CEFF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32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0D848ED-ED73-86A8-A1FA-AF09CBE7839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47007C7-5340-21AB-9C7D-DEAEEEC51F9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00452" y="831918"/>
            <a:ext cx="400687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3CA70C1-F619-4E37-711E-3B0AD7A76F1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FD330A2-1BB8-0E4E-4029-7943C275F80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CA1D929-364A-512C-A838-1E811BAAA5D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9E46-5D7F-72A4-2992-9ED1BC2734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1D8C09-15AC-F77D-CB44-460449C518A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ACD80-A888-AB57-3EB1-6A05051158F8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57805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3" cy="1922494"/>
          </a:xfrm>
        </p:spPr>
        <p:txBody>
          <a:bodyPr lIns="0" tIns="0" rIns="0" bIns="0" anchor="b">
            <a:no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3" y="831918"/>
            <a:ext cx="400687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4EB612-D143-1C59-FAC1-BE3F2604E76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2" y="6526800"/>
            <a:ext cx="12191999" cy="331200"/>
          </a:xfrm>
          <a:custGeom>
            <a:avLst/>
            <a:gdLst>
              <a:gd name="connsiteX0" fmla="*/ 0 w 12191999"/>
              <a:gd name="connsiteY0" fmla="*/ 0 h 331200"/>
              <a:gd name="connsiteX1" fmla="*/ 12191999 w 12191999"/>
              <a:gd name="connsiteY1" fmla="*/ 0 h 331200"/>
              <a:gd name="connsiteX2" fmla="*/ 12191999 w 12191999"/>
              <a:gd name="connsiteY2" fmla="*/ 331200 h 331200"/>
              <a:gd name="connsiteX3" fmla="*/ 0 w 12191999"/>
              <a:gd name="connsiteY3" fmla="*/ 331200 h 3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31200">
                <a:moveTo>
                  <a:pt x="0" y="0"/>
                </a:moveTo>
                <a:lnTo>
                  <a:pt x="12191999" y="0"/>
                </a:lnTo>
                <a:lnTo>
                  <a:pt x="12191999" y="331200"/>
                </a:lnTo>
                <a:lnTo>
                  <a:pt x="0" y="331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5478D54-1F0E-F8E7-4B93-88A2EC96AA2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0152C41-78FB-BD6F-653B-DE9008C187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5EEFF-C284-0BE0-EEBD-B7F7F2C34F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1E30B-BC94-1D52-B8BF-39973F2E4B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42BB-555B-9390-C818-BD6DE5FAFF7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2DD0655-7FBE-20E6-B7D1-1148A340CD3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896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45EDBA9A-BBB2-C38B-35AA-3332717F417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613410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4B859A9-1821-2589-D888-96C351D1AE1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-7294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5AB366C-F93E-3AFB-D35B-4BC82E7C6A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31A400-7DBA-6924-5C88-174738A75F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3C60CDC-3D11-6ABE-B5A5-D820E8ED660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8BA97A0-54BE-6E1F-F43D-7D7A45D74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548648"/>
            <a:ext cx="4361689" cy="347743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912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0231" y="1970468"/>
            <a:ext cx="4512601" cy="40556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1CDF053D-9E1A-5ADF-E378-BC1B594D579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613410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E3C03305-0727-063D-F65D-52727C590A2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27775" y="0"/>
            <a:ext cx="1264225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2C52-862C-D359-D97F-E2F4BD5C67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5291-1615-B740-A2A2-550AA0A853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1A756-7B83-B6D1-BB4B-EDA9B21DA39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457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616" y="1892623"/>
            <a:ext cx="4572000" cy="41334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39F7129-301F-37A1-8705-D22FCF30EF7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498D78AA-FF02-2016-CF6A-C287F8BFBE7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31F5CAE-1167-CB4F-9EA2-587063BB884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C52FFC89-9C77-38D4-A1FD-0A2BAEA17C8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BB193-0784-1AD4-B27A-84ED0D44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318F5-7A38-F682-11AA-AE09CA3B7A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A7C28-F8FB-B78B-439E-C789066057D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923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2" y="2539814"/>
            <a:ext cx="3401568" cy="348626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097690AD-7FA4-0418-6C03-72D30D2EA0A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C8158AE-2E1B-8E88-C942-74974BB4C22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5ACE21C4-AC61-BA7B-3232-A517F53A3F3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85C3-C0FA-D85B-2063-2C94D333B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7039C9C-1C0E-8A85-3890-EF9EA31C57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E6F8DA-CA80-94AC-BE08-CBBC8037FC6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521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38248"/>
            <a:ext cx="3401568" cy="34878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93CD1190-01A7-D05B-1964-F61E740CD1C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1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4A18FB04-9E36-8821-63A6-D2D4B3017EC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E234B26-4369-21D0-047C-F9011FF38D2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09FD1-17D3-3619-19C3-BB912570FE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C7895-0784-619C-6257-88E7A3F26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2DFAC-502B-774F-51F2-AFC9F18FEAC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4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955E0A3A-BD31-2674-02EE-D5CC54C0DE61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3428999"/>
            <a:ext cx="12192000" cy="1970618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774116"/>
            <a:ext cx="11460480" cy="1590543"/>
          </a:xfrm>
        </p:spPr>
        <p:txBody>
          <a:bodyPr lIns="0" tIns="0" rIns="0" bIns="0" anchor="t">
            <a:normAutofit/>
          </a:bodyPr>
          <a:lstStyle>
            <a:lvl1pPr algn="l">
              <a:defRPr sz="5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563401"/>
            <a:ext cx="11460480" cy="75696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794CE9-E819-5EF2-87AA-CD888A593FE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79019" y="6400800"/>
            <a:ext cx="2743200" cy="393700"/>
          </a:xfrm>
        </p:spPr>
        <p:txBody>
          <a:bodyPr lIns="0" tIns="0" rIns="0" bIns="0"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Picture Placeholder 14" descr="One tall building modern style black and white.">
            <a:extLst>
              <a:ext uri="{FF2B5EF4-FFF2-40B4-BE49-F238E27FC236}">
                <a16:creationId xmlns:a16="http://schemas.microsoft.com/office/drawing/2014/main" id="{6E7C4A80-E63C-3031-27DB-BBE012F41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"/>
            <a:ext cx="12192000" cy="3687377"/>
          </a:xfrm>
          <a:custGeom>
            <a:avLst/>
            <a:gdLst>
              <a:gd name="connsiteX0" fmla="*/ 0 w 12192000"/>
              <a:gd name="connsiteY0" fmla="*/ 0 h 3687377"/>
              <a:gd name="connsiteX1" fmla="*/ 12192000 w 12192000"/>
              <a:gd name="connsiteY1" fmla="*/ 0 h 3687377"/>
              <a:gd name="connsiteX2" fmla="*/ 12192000 w 12192000"/>
              <a:gd name="connsiteY2" fmla="*/ 444499 h 3687377"/>
              <a:gd name="connsiteX3" fmla="*/ 11425238 w 12192000"/>
              <a:gd name="connsiteY3" fmla="*/ 444499 h 3687377"/>
              <a:gd name="connsiteX4" fmla="*/ 11425238 w 12192000"/>
              <a:gd name="connsiteY4" fmla="*/ 2391835 h 3687377"/>
              <a:gd name="connsiteX5" fmla="*/ 12192000 w 12192000"/>
              <a:gd name="connsiteY5" fmla="*/ 2391835 h 3687377"/>
              <a:gd name="connsiteX6" fmla="*/ 12192000 w 12192000"/>
              <a:gd name="connsiteY6" fmla="*/ 3687377 h 3687377"/>
              <a:gd name="connsiteX7" fmla="*/ 2426216 w 12192000"/>
              <a:gd name="connsiteY7" fmla="*/ 3687377 h 3687377"/>
              <a:gd name="connsiteX8" fmla="*/ 2426216 w 12192000"/>
              <a:gd name="connsiteY8" fmla="*/ 2963477 h 3687377"/>
              <a:gd name="connsiteX9" fmla="*/ 0 w 12192000"/>
              <a:gd name="connsiteY9" fmla="*/ 2963477 h 36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87377">
                <a:moveTo>
                  <a:pt x="0" y="0"/>
                </a:moveTo>
                <a:lnTo>
                  <a:pt x="12192000" y="0"/>
                </a:lnTo>
                <a:lnTo>
                  <a:pt x="12192000" y="444499"/>
                </a:lnTo>
                <a:lnTo>
                  <a:pt x="11425238" y="444499"/>
                </a:lnTo>
                <a:lnTo>
                  <a:pt x="11425238" y="2391835"/>
                </a:lnTo>
                <a:lnTo>
                  <a:pt x="12192000" y="2391835"/>
                </a:lnTo>
                <a:lnTo>
                  <a:pt x="12192000" y="3687377"/>
                </a:lnTo>
                <a:lnTo>
                  <a:pt x="2426216" y="3687377"/>
                </a:lnTo>
                <a:lnTo>
                  <a:pt x="2426216" y="2963477"/>
                </a:lnTo>
                <a:lnTo>
                  <a:pt x="0" y="296347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264F984E-6A1B-A033-4FBC-3158758B9A20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2963479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38D67BC-3BCF-76A8-9BF0-60648407292D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798455" y="1014376"/>
            <a:ext cx="2020327" cy="766762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C312-642F-DE98-976D-2DBE2EAC42E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AEAA7-DE9F-17B8-3F1D-002EC04537B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17B79-A16A-9D34-8092-50AE53A616D3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75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4448" y="2970092"/>
            <a:ext cx="3273552" cy="29535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C616BFE-87E7-15B1-BE25-55D1A05BFFE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3E786F4-E71D-CFC6-78CC-37D0621717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7F430-E16C-DB47-2D12-A6B6A0A530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9D42-6067-52C1-64C7-175E6BC6EB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FAC5-DA8E-3118-188C-90203A7E238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337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78D5D10E-35CF-5B74-29A6-11679EB8C8F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59F69B48-F459-FF66-26A9-7EC00C9F7B4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1EAAD-5E54-2080-2B9B-B19E843B64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91084A-93AC-072A-7367-DE9AE048A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BE4C08-656F-090F-ADE8-832DD695E70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435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910" y="3785800"/>
            <a:ext cx="7366186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A4C43E1-0073-A35D-0A04-ED32FA1BF8F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49555A3-9265-EF73-CF8C-45D64D56FFB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BA73-01F9-86A4-00C2-B8F864FAFC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6286F-948B-A354-C39B-0CCDE3D27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47BB-0B45-F3B8-2827-87B286ED5D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432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5972" y="839450"/>
            <a:ext cx="7312028" cy="224028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DD85C6AE-2C4C-5E38-47AE-05318D66755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3071C948-EB93-1CA0-72C9-A49862E4C5D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45D4-FE2B-EB10-39D7-EABDFE8EC6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03B1-F337-4DE6-A553-B870A5400C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CFA0A-FC5D-D0F9-EA38-A0E0E192373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017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90520" y="2081048"/>
            <a:ext cx="4023360" cy="3918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B879A9D4-2DE0-F5AB-C643-7D6C624F518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D787054-1839-E686-38C1-14B88403914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2081048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5589B-ED64-F606-AD4D-82558DFE2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E6E25-8F36-46AA-7353-63CD48AEA3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7EEA2-3419-D7B3-9621-57F8695BB18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8872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38648" y="831919"/>
            <a:ext cx="5609353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9B5DC763-7A3E-F543-D730-F1D0DB8E723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7BD5A08B-EED8-797D-F25E-F1027E0C206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90AF34F-C900-E182-C79E-F87C625DAD1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00220-A3EA-A5A4-0CE3-CD8DBA62B9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8E-F7FA-ADF2-255A-A393995E04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31298-3111-9F68-2490-97F4A8DB37E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26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186" y="831919"/>
            <a:ext cx="6586814" cy="515235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05FFA936-7860-03EC-833F-6A837DCB4A4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526800"/>
            <a:ext cx="12192000" cy="331199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823AC08E-BB10-EDBA-C0E3-558A1F4618D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0" y="6526800"/>
            <a:ext cx="4423201" cy="331200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C362DB80-9F02-EB8E-FC5F-14EB115DD37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EC586-446A-7442-E39B-030A8C7850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11C-F361-BA00-37B8-7634DBDFA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1745-C6C1-1702-1C5A-3F5C1383BD8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139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39E8EB8E-D63B-6AF9-B3A0-B05D41CD86F3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48AF7A1-40D5-5DBA-10C9-828BAC169E6A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1DE6-0C7C-1CAF-7C78-5D60936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C0A9-12CC-9AFC-8344-6631331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7CCB-E1D6-437F-A321-AC311F05559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168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90AE8DFC-9941-7AAD-BE59-0C47E3A3D351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D599065-206D-B396-91F8-07BD1D0B158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41CC-3994-216B-257A-9EF4033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4F33-A50F-76BC-E256-41A0002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ED4B-8927-6920-5B11-CF5655D4460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2800" cap="none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B8163FF-4732-F569-E5D9-9B6A2B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058DED8-3ECE-DBAC-089A-2CA6ED29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1E5DAD-47E7-5589-A6AC-9B13B86A10E0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5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96624185-F7D1-FA60-1A95-7A114118DB8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3873559" y="1"/>
            <a:ext cx="8318441" cy="402844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58" y="285071"/>
            <a:ext cx="6470926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658" y="4226560"/>
            <a:ext cx="6470926" cy="14935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B5F970DC-4D95-E856-C011-166EE410B02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0ED42D-2092-EE19-1040-6CA890C1AA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9658" y="6089333"/>
            <a:ext cx="2116137" cy="29299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11187-86CB-6B4B-4F55-B8E4A09946F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C8F2F8-2E90-744F-370E-A1F3349F998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F5-6938-C956-A700-3FB7BD456C9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B0C64-77F2-ABAA-2AE0-EAC05A006C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BAF6-FA89-36E3-9418-68410C90775E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55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2F8FA1-07E9-4B86-7FE6-89A71303242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2EE4FA8-C14D-42BE-7F2F-3EC2A325662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A21E5-0951-8C64-839E-74A736BB5D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661DC-AC19-7062-B8F5-8F4A2BB0F7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27A9A-1BE2-BB2E-2CBA-D212DFEC3D7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30352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22D94787-2437-0D44-4DC0-5BF87C1E4CC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134100"/>
            <a:ext cx="185398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466DC4A4-5BC3-6A6B-8176-7BBAE4333D9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616942" y="363855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22A6-DAD3-172B-2EB3-FFCC78ECE8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89CB7-4D3B-AFD6-E514-8785D7C632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7D4F-E910-621B-FBA2-BE8B3CADEED9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7912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EC75204E-6665-1741-E3D7-F49BC009A08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616942" y="139979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85E67F-DBF6-C265-5156-18A6640D08C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37497" y="543001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634C7-BDBE-F74F-0DD6-497555F74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398AA-835E-B4A0-899B-7F8F1FB510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C05F7-BD8A-E7E0-8BC7-A2AA2C1F712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8987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962006A-7A6E-64B1-877A-0C57CD526750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-851158" y="2655570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BC863B5-260B-6940-CC7B-7FEF1C9889AD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0937497" y="5299974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898FB-5C3D-C237-A1F3-7D1A698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E07D4-DFB1-0BD8-ED01-8DBACA0B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C0288F-EB42-E0B4-4B02-6E89CDA9DD1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92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005E8BA8-BCB0-A21C-E1D5-6671C670E62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67E0-E1D7-D3B1-13D7-00781534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04/26/2025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D3C5-6449-30B8-7A03-C3037417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57B6-1D68-2616-29D0-E0C8BAD6C60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56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D6ABBB03-AFDB-81BD-70C3-D82D136C82C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9704644" y="2904067"/>
            <a:ext cx="3924846" cy="1049867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F4FF-0F4F-E0DF-A8BE-06843DB7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C9C00-2D6F-F5A7-EBD5-B98FD68B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8A836-067A-6986-1DD8-8B993AF731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85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FEF54682-8F32-1FB8-5785-1FA2F6F71C9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3A95296-5CDA-E3B3-0B57-4566F9E12B3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-265301" y="1097222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9759082-3FD3-AD43-8FA5-565BDFB9E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590839-8D9C-7FDA-3B8C-73E3E1A5E3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657629-536B-9BFB-EC51-1247E178D54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42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74B0C123-9686-1617-39D2-ADE5CB58648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" y="6298167"/>
            <a:ext cx="12192000" cy="559834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0D3B3C2-1BB1-17EC-DF54-658C48FEB3D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7768799" y="6298164"/>
            <a:ext cx="4423201" cy="559836"/>
          </a:xfrm>
          <a:custGeom>
            <a:avLst/>
            <a:gdLst/>
            <a:ahLst/>
            <a:cxnLst/>
            <a:rect l="l" t="t" r="r" b="b"/>
            <a:pathLst>
              <a:path w="5072131" h="573308">
                <a:moveTo>
                  <a:pt x="0" y="0"/>
                </a:moveTo>
                <a:lnTo>
                  <a:pt x="5072131" y="0"/>
                </a:lnTo>
                <a:lnTo>
                  <a:pt x="5072131" y="573308"/>
                </a:lnTo>
                <a:lnTo>
                  <a:pt x="0" y="57330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5C3E60D-570F-0D6C-C377-531B3091F5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937B375-5A3B-9658-B6A4-93F05EA8B1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51FFEBF-4C88-45B8-F189-5E606F1BA5E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4388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 lIns="0" tIns="0" rIns="0" bIns="0" anchor="ctr">
            <a:no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A92033DA-CD7B-15DF-86F6-0E2B9CC1BDD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328000" y="599400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Freeform 10">
            <a:extLst>
              <a:ext uri="{FF2B5EF4-FFF2-40B4-BE49-F238E27FC236}">
                <a16:creationId xmlns:a16="http://schemas.microsoft.com/office/drawing/2014/main" id="{42BBB4F4-DBE8-A871-F021-41C278F6667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64000" cy="864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32B1A8-9A4C-2F87-F5FE-86FAA84D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76EF97-0947-9B9B-4BE7-6965904B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588A54-7EB8-6DB9-632B-D8EC53B90B7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4420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9E4D4-DECE-2646-7295-257467A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F21E1-29AB-9E64-9FEA-A6D85C8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A14B9-F25F-51D7-746A-023A6F0C047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30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0DD8D16-D0C7-F3D2-48A8-A579B2B2891D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0"/>
            <a:ext cx="8318441" cy="4025314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285071"/>
            <a:ext cx="6841490" cy="3606209"/>
          </a:xfrm>
        </p:spPr>
        <p:txBody>
          <a:bodyPr lIns="0" tIns="0" rIns="0" bIns="0" anchor="b">
            <a:no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226560"/>
            <a:ext cx="6841490" cy="148209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033C09-8FAE-F082-7CC9-7A1AC41094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65760" y="5990748"/>
            <a:ext cx="2574925" cy="251143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Picture Placeholder 19" descr="One tall building modern style black and white.">
            <a:extLst>
              <a:ext uri="{FF2B5EF4-FFF2-40B4-BE49-F238E27FC236}">
                <a16:creationId xmlns:a16="http://schemas.microsoft.com/office/drawing/2014/main" id="{F7F5830D-261D-69B1-C97B-FDEBA7981C10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520705" y="2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8F6DB-3386-E235-75C0-20558DA7F9A7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60450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F2573-CDFF-C67F-9717-D82E10440974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40968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0A6E7F-019D-AAF3-66DD-164C8903B3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8BF79F-F386-2FE8-A63D-939B3DBAE8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F997D7-33AE-2BAA-B4B7-6740782D11B1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48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4C7D082-4357-BB5A-753E-4B6EA3EC418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-265301" y="1097220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BAC39D4-5856-D842-EA76-04E9A2EB7CA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10616942" y="4451022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4024502-4354-E2B9-D897-9ED23267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9B090B-7CBB-F1AA-D446-7393B635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6D8E8D-6E50-B72D-9F2D-FDBED2DF776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100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527DE7F7-878C-3AF0-EA9B-1DE8C71EA40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-265302" y="5036877"/>
            <a:ext cx="1254503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699C92D-BDAD-4000-0449-3E584792C3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10616942" y="851158"/>
            <a:ext cx="2426216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48647A-4BED-5556-E983-B52BA3C4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9308FD-A67C-55A5-38D4-C826485F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D0E670-C768-E39D-4354-EE022571C79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7721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F34FB20-BE4A-0B89-93B2-F2C8BBD5015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-533660" y="1365579"/>
            <a:ext cx="1791219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77006229-5A5A-3798-EEFB-9570D3BCACC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10458450" y="4290146"/>
            <a:ext cx="2743200" cy="7239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26CCE-903F-787D-DC5C-FF2BF81B25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0D41AC-533B-8C43-568C-2D0673A144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AB259-04D2-2425-A747-8E7D71236A58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89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FDCED18-C414-F7C6-D98C-8B3AC35E6C7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>
            <a:off x="9751085" y="2789766"/>
            <a:ext cx="3603364" cy="1278467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CD2F2-0F5F-A7AB-8F92-3AF43CD57F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6886-AD32-51ED-233D-D0CF622308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0AA7E-90A7-E423-3DEE-3B4B57FE119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57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C883F5-7BE7-D1A3-93C9-9C475A2CB86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>
            <a:off x="845820" y="5270500"/>
            <a:ext cx="741680" cy="243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F1FF0-4427-86A3-4D78-0F719ED7FEF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0" y="1706880"/>
            <a:ext cx="782320" cy="200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1B0E6-3C72-DA7C-AABE-BEB976EAD38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003800" y="0"/>
            <a:ext cx="7188200" cy="6858000"/>
          </a:xfrm>
          <a:custGeom>
            <a:avLst/>
            <a:gdLst/>
            <a:ahLst/>
            <a:cxnLst/>
            <a:rect l="l" t="t" r="r" b="b"/>
            <a:pathLst>
              <a:path w="2884235" h="812800">
                <a:moveTo>
                  <a:pt x="0" y="0"/>
                </a:moveTo>
                <a:lnTo>
                  <a:pt x="2884235" y="0"/>
                </a:lnTo>
                <a:lnTo>
                  <a:pt x="2884235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u="sng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22DC1AD-104F-B2A9-0D6E-AADE2D550A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31476" y="1153634"/>
            <a:ext cx="5184248" cy="45507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6000" b="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sz="7200"/>
              <a:t>CLICK TO EDIT MASTER TITLE STYLE</a:t>
            </a:r>
            <a:endParaRPr lang="zh-CN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6A65A1-92CE-EE19-EEE3-1696F336C7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256866" cy="6858000"/>
          </a:xfrm>
          <a:custGeom>
            <a:avLst/>
            <a:gdLst>
              <a:gd name="connsiteX0" fmla="*/ 0 w 6256866"/>
              <a:gd name="connsiteY0" fmla="*/ 0 h 6858000"/>
              <a:gd name="connsiteX1" fmla="*/ 5130265 w 6256866"/>
              <a:gd name="connsiteY1" fmla="*/ 0 h 6858000"/>
              <a:gd name="connsiteX2" fmla="*/ 5130265 w 6256866"/>
              <a:gd name="connsiteY2" fmla="*/ 3276600 h 6858000"/>
              <a:gd name="connsiteX3" fmla="*/ 6256866 w 6256866"/>
              <a:gd name="connsiteY3" fmla="*/ 3276600 h 6858000"/>
              <a:gd name="connsiteX4" fmla="*/ 6256866 w 6256866"/>
              <a:gd name="connsiteY4" fmla="*/ 4139648 h 6858000"/>
              <a:gd name="connsiteX5" fmla="*/ 5130265 w 6256866"/>
              <a:gd name="connsiteY5" fmla="*/ 4139648 h 6858000"/>
              <a:gd name="connsiteX6" fmla="*/ 5130265 w 6256866"/>
              <a:gd name="connsiteY6" fmla="*/ 6858000 h 6858000"/>
              <a:gd name="connsiteX7" fmla="*/ 2433320 w 6256866"/>
              <a:gd name="connsiteY7" fmla="*/ 6858000 h 6858000"/>
              <a:gd name="connsiteX8" fmla="*/ 2433320 w 6256866"/>
              <a:gd name="connsiteY8" fmla="*/ 6116320 h 6858000"/>
              <a:gd name="connsiteX9" fmla="*/ 0 w 6256866"/>
              <a:gd name="connsiteY9" fmla="*/ 6116320 h 6858000"/>
              <a:gd name="connsiteX10" fmla="*/ 0 w 6256866"/>
              <a:gd name="connsiteY10" fmla="*/ 3708400 h 6858000"/>
              <a:gd name="connsiteX11" fmla="*/ 782320 w 6256866"/>
              <a:gd name="connsiteY11" fmla="*/ 3708400 h 6858000"/>
              <a:gd name="connsiteX12" fmla="*/ 782320 w 6256866"/>
              <a:gd name="connsiteY12" fmla="*/ 1706880 h 6858000"/>
              <a:gd name="connsiteX13" fmla="*/ 0 w 6256866"/>
              <a:gd name="connsiteY13" fmla="*/ 1706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56866" h="6858000">
                <a:moveTo>
                  <a:pt x="0" y="0"/>
                </a:moveTo>
                <a:lnTo>
                  <a:pt x="5130265" y="0"/>
                </a:lnTo>
                <a:lnTo>
                  <a:pt x="5130265" y="3276600"/>
                </a:lnTo>
                <a:lnTo>
                  <a:pt x="6256866" y="3276600"/>
                </a:lnTo>
                <a:lnTo>
                  <a:pt x="6256866" y="4139648"/>
                </a:lnTo>
                <a:lnTo>
                  <a:pt x="5130265" y="4139648"/>
                </a:lnTo>
                <a:lnTo>
                  <a:pt x="5130265" y="6858000"/>
                </a:lnTo>
                <a:lnTo>
                  <a:pt x="2433320" y="6858000"/>
                </a:lnTo>
                <a:lnTo>
                  <a:pt x="2433320" y="6116320"/>
                </a:lnTo>
                <a:lnTo>
                  <a:pt x="0" y="6116320"/>
                </a:lnTo>
                <a:lnTo>
                  <a:pt x="0" y="3708400"/>
                </a:lnTo>
                <a:lnTo>
                  <a:pt x="782320" y="3708400"/>
                </a:lnTo>
                <a:lnTo>
                  <a:pt x="782320" y="1706880"/>
                </a:lnTo>
                <a:lnTo>
                  <a:pt x="0" y="170688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D5DA1-025D-2C65-E8EE-CEE1E76E05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368DB-AB72-1EC3-A527-8C8E999154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C095-9480-514A-7E3D-3E2E2EF9CD27}"/>
              </a:ext>
            </a:extLst>
          </p:cNvPr>
          <p:cNvSpPr>
            <a:spLocks noGrp="1"/>
          </p:cNvSpPr>
          <p:nvPr>
            <p:ph type="sldNum" sz="half" idx="21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308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105B0D-67F2-9812-52C4-70EF88F9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lIns="0" tIns="0" rIns="0" bIns="0">
            <a:noAutofit/>
          </a:bodyPr>
          <a:lstStyle>
            <a:lvl1pPr>
              <a:defRPr sz="6000" b="0" baseline="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4507-3B87-3C37-7F16-5679671A0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225" y="5152864"/>
            <a:ext cx="5889827" cy="12687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</a:t>
            </a:r>
            <a:r>
              <a:rPr lang="zh-CN" altLang="en-US"/>
              <a:t> </a:t>
            </a:r>
            <a:r>
              <a:rPr lang="en-US" altLang="zh-CN"/>
              <a:t>to edit Master subtitle style</a:t>
            </a:r>
            <a:endParaRPr lang="zh-CN" altLang="en-US"/>
          </a:p>
        </p:txBody>
      </p:sp>
      <p:sp>
        <p:nvSpPr>
          <p:cNvPr id="7" name="Picture Placeholder 6" descr="Closeup on person wearing glasses.">
            <a:extLst>
              <a:ext uri="{FF2B5EF4-FFF2-40B4-BE49-F238E27FC236}">
                <a16:creationId xmlns:a16="http://schemas.microsoft.com/office/drawing/2014/main" id="{0C52EA65-FC43-25C0-960D-AB8027D2420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83862" y="669510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12" descr="One person clapping and smiling.">
            <a:extLst>
              <a:ext uri="{FF2B5EF4-FFF2-40B4-BE49-F238E27FC236}">
                <a16:creationId xmlns:a16="http://schemas.microsoft.com/office/drawing/2014/main" id="{60D97465-0A08-3AAC-3DDD-E6A85BBB657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52312" y="2833425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BD3FE9-403D-4D43-E51A-2A3EE4F1393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861695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" name="Isosceles Triangle 3">
            <a:extLst>
              <a:ext uri="{FF2B5EF4-FFF2-40B4-BE49-F238E27FC236}">
                <a16:creationId xmlns:a16="http://schemas.microsoft.com/office/drawing/2014/main" id="{10D3FB60-F35E-34D2-31A5-29537BF7CB1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7640892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C41857-42BF-61F4-ABBF-1DC106908D4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5400000" flipV="1">
            <a:off x="1129748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ED29B-54CB-26C0-4359-253529495A3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C3D6A-66EC-B96A-272D-8E814CAB564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D61EB-A3CA-532A-94CE-BFB5EF2525A9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9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138" y="359917"/>
            <a:ext cx="6242770" cy="458889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138" y="5152864"/>
            <a:ext cx="6233626" cy="126871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 descr="Closeup on person wearing glasses.">
            <a:extLst>
              <a:ext uri="{FF2B5EF4-FFF2-40B4-BE49-F238E27FC236}">
                <a16:creationId xmlns:a16="http://schemas.microsoft.com/office/drawing/2014/main" id="{82E72972-EE2B-F497-1D5C-258895385D7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60741" y="634584"/>
            <a:ext cx="3902491" cy="3902491"/>
          </a:xfrm>
          <a:custGeom>
            <a:avLst/>
            <a:gdLst>
              <a:gd name="connsiteX0" fmla="*/ 1951245 w 3902491"/>
              <a:gd name="connsiteY0" fmla="*/ 0 h 3902491"/>
              <a:gd name="connsiteX1" fmla="*/ 3902491 w 3902491"/>
              <a:gd name="connsiteY1" fmla="*/ 1951246 h 3902491"/>
              <a:gd name="connsiteX2" fmla="*/ 1951246 w 3902491"/>
              <a:gd name="connsiteY2" fmla="*/ 3902491 h 3902491"/>
              <a:gd name="connsiteX3" fmla="*/ 1951245 w 3902491"/>
              <a:gd name="connsiteY3" fmla="*/ 3902491 h 3902491"/>
              <a:gd name="connsiteX4" fmla="*/ 0 w 3902491"/>
              <a:gd name="connsiteY4" fmla="*/ 1951246 h 390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491" h="3902491">
                <a:moveTo>
                  <a:pt x="1951245" y="0"/>
                </a:moveTo>
                <a:lnTo>
                  <a:pt x="3902491" y="1951246"/>
                </a:lnTo>
                <a:lnTo>
                  <a:pt x="1951246" y="3902491"/>
                </a:lnTo>
                <a:lnTo>
                  <a:pt x="1951245" y="3902491"/>
                </a:lnTo>
                <a:lnTo>
                  <a:pt x="0" y="195124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Picture Placeholder 12" descr="One person clapping and smiling.">
            <a:extLst>
              <a:ext uri="{FF2B5EF4-FFF2-40B4-BE49-F238E27FC236}">
                <a16:creationId xmlns:a16="http://schemas.microsoft.com/office/drawing/2014/main" id="{B208AAAC-B842-3E72-F9B0-65241B8AEA1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0" y="2788976"/>
            <a:ext cx="3139688" cy="3872174"/>
          </a:xfrm>
          <a:custGeom>
            <a:avLst/>
            <a:gdLst>
              <a:gd name="connsiteX0" fmla="*/ 1948799 w 3139688"/>
              <a:gd name="connsiteY0" fmla="*/ 0 h 3872174"/>
              <a:gd name="connsiteX1" fmla="*/ 3139688 w 3139688"/>
              <a:gd name="connsiteY1" fmla="*/ 1190889 h 3872174"/>
              <a:gd name="connsiteX2" fmla="*/ 3139688 w 3139688"/>
              <a:gd name="connsiteY2" fmla="*/ 2706710 h 3872174"/>
              <a:gd name="connsiteX3" fmla="*/ 1974223 w 3139688"/>
              <a:gd name="connsiteY3" fmla="*/ 3872174 h 3872174"/>
              <a:gd name="connsiteX4" fmla="*/ 1923375 w 3139688"/>
              <a:gd name="connsiteY4" fmla="*/ 3872174 h 3872174"/>
              <a:gd name="connsiteX5" fmla="*/ 0 w 3139688"/>
              <a:gd name="connsiteY5" fmla="*/ 1948799 h 387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9688" h="3872174">
                <a:moveTo>
                  <a:pt x="1948799" y="0"/>
                </a:moveTo>
                <a:lnTo>
                  <a:pt x="3139688" y="1190889"/>
                </a:lnTo>
                <a:lnTo>
                  <a:pt x="3139688" y="2706710"/>
                </a:lnTo>
                <a:lnTo>
                  <a:pt x="1974223" y="3872174"/>
                </a:lnTo>
                <a:lnTo>
                  <a:pt x="1923375" y="3872174"/>
                </a:lnTo>
                <a:lnTo>
                  <a:pt x="0" y="194879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EB5B2F-8E61-F43A-1D59-1F1F0DB377A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 flipH="1" flipV="1">
            <a:off x="4644" y="5963483"/>
            <a:ext cx="889873" cy="899160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A2476-1589-B9D9-5D0A-5553436AAA7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 flipV="1">
            <a:off x="0" y="0"/>
            <a:ext cx="3575051" cy="3612361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964A9B18-35DE-8478-ED82-3451640D6BB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360741" y="3816350"/>
            <a:ext cx="3040598" cy="304165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93E1B-71D7-81F6-2EA3-143FFFB5560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449580" y="6527800"/>
            <a:ext cx="2743200" cy="266700"/>
          </a:xfrm>
        </p:spPr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336AE-C792-931C-745B-768B83BAB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3A66C-FF0F-B424-A72E-EB9BA06F2F06}"/>
              </a:ext>
            </a:extLst>
          </p:cNvPr>
          <p:cNvSpPr>
            <a:spLocks noGrp="1"/>
          </p:cNvSpPr>
          <p:nvPr>
            <p:ph type="sldNum" sz="half" idx="2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2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lIns="0" tIns="0" rIns="0" bIns="0" anchor="b">
            <a:noAutofit/>
          </a:bodyPr>
          <a:lstStyle>
            <a:lvl1pPr algn="ctr">
              <a:defRPr sz="54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950" y="4660900"/>
            <a:ext cx="6896100" cy="131500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Isosceles Triangle 3">
            <a:extLst>
              <a:ext uri="{FF2B5EF4-FFF2-40B4-BE49-F238E27FC236}">
                <a16:creationId xmlns:a16="http://schemas.microsoft.com/office/drawing/2014/main" id="{73C6A8A3-9676-1270-FE11-AFA86441A3D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8534400" y="3199135"/>
            <a:ext cx="3657600" cy="3658865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C2484B-7B39-764B-EB05-85CE011F8CA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 flipH="1" flipV="1">
            <a:off x="6165" y="5670366"/>
            <a:ext cx="1181469" cy="1193799"/>
          </a:xfrm>
          <a:custGeom>
            <a:avLst/>
            <a:gdLst>
              <a:gd name="connsiteX0" fmla="*/ 0 w 2869917"/>
              <a:gd name="connsiteY0" fmla="*/ 2899868 h 2899868"/>
              <a:gd name="connsiteX1" fmla="*/ 2869917 w 2869917"/>
              <a:gd name="connsiteY1" fmla="*/ 2899868 h 2899868"/>
              <a:gd name="connsiteX2" fmla="*/ 2869917 w 2869917"/>
              <a:gd name="connsiteY2" fmla="*/ 0 h 289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917" h="2899868">
                <a:moveTo>
                  <a:pt x="0" y="2899868"/>
                </a:moveTo>
                <a:lnTo>
                  <a:pt x="2869917" y="2899868"/>
                </a:lnTo>
                <a:lnTo>
                  <a:pt x="286991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F2AAFB-B709-A48B-6919-72E9012D871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rot="16200000" flipV="1">
            <a:off x="15300" y="-15304"/>
            <a:ext cx="2932731" cy="2963336"/>
          </a:xfrm>
          <a:custGeom>
            <a:avLst/>
            <a:gdLst>
              <a:gd name="connsiteX0" fmla="*/ 0 w 1577827"/>
              <a:gd name="connsiteY0" fmla="*/ 1594293 h 1594293"/>
              <a:gd name="connsiteX1" fmla="*/ 1577827 w 1577827"/>
              <a:gd name="connsiteY1" fmla="*/ 1594293 h 1594293"/>
              <a:gd name="connsiteX2" fmla="*/ 1577827 w 1577827"/>
              <a:gd name="connsiteY2" fmla="*/ 0 h 159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827" h="1594293">
                <a:moveTo>
                  <a:pt x="0" y="1594293"/>
                </a:moveTo>
                <a:lnTo>
                  <a:pt x="1577827" y="1594293"/>
                </a:lnTo>
                <a:lnTo>
                  <a:pt x="157782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3269C-34B7-8793-B989-2AC815E5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04/26/2025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BAD6F-AF49-D89A-DB03-EAC0CD06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02BA7-4544-93C7-B907-D369FB7AD7B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5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7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470"/>
              <a:t>Click to edit Master text styles</a:t>
            </a:r>
            <a:endParaRPr lang="en-US"/>
          </a:p>
          <a:p>
            <a:pPr lvl="1"/>
            <a:r>
              <a:rPr lang="en-US" sz="1470"/>
              <a:t>Second level</a:t>
            </a:r>
          </a:p>
          <a:p>
            <a:pPr lvl="2"/>
            <a:r>
              <a:rPr lang="en-US" sz="1470"/>
              <a:t>Third level</a:t>
            </a:r>
          </a:p>
          <a:p>
            <a:pPr lvl="3"/>
            <a:r>
              <a:rPr lang="en-US" sz="1470"/>
              <a:t>Fourth level</a:t>
            </a:r>
          </a:p>
          <a:p>
            <a:pPr lvl="4"/>
            <a:r>
              <a:rPr lang="en-US" sz="147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527800"/>
            <a:ext cx="2743200" cy="266700"/>
          </a:xfrm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3/5/2025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4267200" y="6527800"/>
            <a:ext cx="3657600" cy="266700"/>
          </a:xfrm>
        </p:spPr>
        <p:txBody>
          <a:bodyPr lIns="0" tIns="0" rIns="0" bIns="0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9378949" y="6527800"/>
            <a:ext cx="2136775" cy="266700"/>
          </a:xfr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4D095EA-18D5-4754-B677-EAAE710458D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654" r:id="rId7"/>
    <p:sldLayoutId id="2147483778" r:id="rId8"/>
    <p:sldLayoutId id="2147483779" r:id="rId9"/>
    <p:sldLayoutId id="2147483666" r:id="rId10"/>
    <p:sldLayoutId id="2147483782" r:id="rId11"/>
    <p:sldLayoutId id="2147483669" r:id="rId12"/>
    <p:sldLayoutId id="2147483701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667" r:id="rId22"/>
    <p:sldLayoutId id="2147483668" r:id="rId23"/>
    <p:sldLayoutId id="2147483781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767" r:id="rId50"/>
    <p:sldLayoutId id="2147483768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80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77" r:id="rId6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505C81-7592-A9B6-9A49-51C38F20A35B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030" y="1554480"/>
            <a:ext cx="4992624" cy="693337"/>
          </a:xfrm>
        </p:spPr>
        <p:txBody>
          <a:bodyPr/>
          <a:lstStyle/>
          <a:p>
            <a:r>
              <a:rPr lang="en-US" dirty="0" smtClean="0"/>
              <a:t>LEARNFLOW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DCEE19-DDF9-070E-AB7A-EF04DFB3B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LEARNFLOW: AI-Powered </a:t>
            </a:r>
            <a:r>
              <a:rPr lang="en-US" dirty="0"/>
              <a:t>Skill </a:t>
            </a:r>
            <a:r>
              <a:rPr lang="en-US" dirty="0" smtClean="0"/>
              <a:t>Platform</a:t>
            </a:r>
          </a:p>
          <a:p>
            <a:r>
              <a:rPr lang="en-US" dirty="0" smtClean="0"/>
              <a:t>With Carrier Growth and Rewards</a:t>
            </a:r>
          </a:p>
          <a:p>
            <a:r>
              <a:rPr lang="en-US" dirty="0" smtClean="0"/>
              <a:t>Unlock </a:t>
            </a:r>
            <a:r>
              <a:rPr lang="en-US" dirty="0"/>
              <a:t>rewards while growing real-world skills</a:t>
            </a:r>
          </a:p>
          <a:p>
            <a:endParaRPr lang="zh-CN" altLang="en-US" dirty="0"/>
          </a:p>
        </p:txBody>
      </p:sp>
      <p:pic>
        <p:nvPicPr>
          <p:cNvPr id="2" name="Picture Placeholder 7" descr="AI-generated image of a modern architectural building with sharp angles and reflective glass windows.">
            <a:extLst>
              <a:ext uri="{FF2B5EF4-FFF2-40B4-BE49-F238E27FC236}">
                <a16:creationId xmlns:a16="http://schemas.microsoft.com/office/drawing/2014/main" id="{CCC8C5F3-0DDC-03C0-E03B-C85247D81CE2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71295" cy="6857999"/>
          </a:xfrm>
          <a:custGeom>
            <a:avLst/>
            <a:gdLst>
              <a:gd name="connsiteX0" fmla="*/ 0 w 4671295"/>
              <a:gd name="connsiteY0" fmla="*/ 6134100 h 6857999"/>
              <a:gd name="connsiteX1" fmla="*/ 574 w 4671295"/>
              <a:gd name="connsiteY1" fmla="*/ 6134100 h 6857999"/>
              <a:gd name="connsiteX2" fmla="*/ 574 w 4671295"/>
              <a:gd name="connsiteY2" fmla="*/ 6857999 h 6857999"/>
              <a:gd name="connsiteX3" fmla="*/ 0 w 4671295"/>
              <a:gd name="connsiteY3" fmla="*/ 6857999 h 6857999"/>
              <a:gd name="connsiteX4" fmla="*/ 575 w 4671295"/>
              <a:gd name="connsiteY4" fmla="*/ 1729318 h 6857999"/>
              <a:gd name="connsiteX5" fmla="*/ 575 w 4671295"/>
              <a:gd name="connsiteY5" fmla="*/ 3676654 h 6857999"/>
              <a:gd name="connsiteX6" fmla="*/ 767337 w 4671295"/>
              <a:gd name="connsiteY6" fmla="*/ 3676654 h 6857999"/>
              <a:gd name="connsiteX7" fmla="*/ 767337 w 4671295"/>
              <a:gd name="connsiteY7" fmla="*/ 1729318 h 6857999"/>
              <a:gd name="connsiteX8" fmla="*/ 574 w 4671295"/>
              <a:gd name="connsiteY8" fmla="*/ 0 h 6857999"/>
              <a:gd name="connsiteX9" fmla="*/ 4671295 w 4671295"/>
              <a:gd name="connsiteY9" fmla="*/ 0 h 6857999"/>
              <a:gd name="connsiteX10" fmla="*/ 4671295 w 4671295"/>
              <a:gd name="connsiteY10" fmla="*/ 6857999 h 6857999"/>
              <a:gd name="connsiteX11" fmla="*/ 2426216 w 4671295"/>
              <a:gd name="connsiteY11" fmla="*/ 6857999 h 6857999"/>
              <a:gd name="connsiteX12" fmla="*/ 2426216 w 4671295"/>
              <a:gd name="connsiteY12" fmla="*/ 6134100 h 6857999"/>
              <a:gd name="connsiteX13" fmla="*/ 574 w 4671295"/>
              <a:gd name="connsiteY13" fmla="*/ 6134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1295" h="6857999">
                <a:moveTo>
                  <a:pt x="0" y="6134100"/>
                </a:moveTo>
                <a:lnTo>
                  <a:pt x="574" y="6134100"/>
                </a:lnTo>
                <a:lnTo>
                  <a:pt x="574" y="6857999"/>
                </a:lnTo>
                <a:lnTo>
                  <a:pt x="0" y="6857999"/>
                </a:lnTo>
                <a:close/>
                <a:moveTo>
                  <a:pt x="575" y="1729318"/>
                </a:moveTo>
                <a:lnTo>
                  <a:pt x="575" y="3676654"/>
                </a:lnTo>
                <a:lnTo>
                  <a:pt x="767337" y="3676654"/>
                </a:lnTo>
                <a:lnTo>
                  <a:pt x="767337" y="1729318"/>
                </a:lnTo>
                <a:close/>
                <a:moveTo>
                  <a:pt x="574" y="0"/>
                </a:moveTo>
                <a:lnTo>
                  <a:pt x="4671295" y="0"/>
                </a:lnTo>
                <a:lnTo>
                  <a:pt x="4671295" y="6857999"/>
                </a:lnTo>
                <a:lnTo>
                  <a:pt x="2426216" y="6857999"/>
                </a:lnTo>
                <a:lnTo>
                  <a:pt x="2426216" y="6134100"/>
                </a:lnTo>
                <a:lnTo>
                  <a:pt x="574" y="6134100"/>
                </a:lnTo>
                <a:close/>
              </a:path>
            </a:pathLst>
          </a:cu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Team Falcon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64F2A9-06E1-8444-9E11-49A4C089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4836" y="694932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 </a:t>
            </a:r>
            <a:r>
              <a:rPr lang="en-US" dirty="0"/>
              <a:t>AI Learning Assistant</a:t>
            </a:r>
          </a:p>
        </p:txBody>
      </p:sp>
      <p:pic>
        <p:nvPicPr>
          <p:cNvPr id="6" name="Picture 5" descr="artificial intellig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4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EB4036-D65C-7971-663C-7C1FD90D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44" y="831917"/>
            <a:ext cx="3494314" cy="5194161"/>
          </a:xfrm>
        </p:spPr>
        <p:txBody>
          <a:bodyPr anchor="ctr"/>
          <a:lstStyle/>
          <a:p>
            <a:r>
              <a:rPr lang="en-US" dirty="0" smtClean="0"/>
              <a:t> </a:t>
            </a:r>
            <a:r>
              <a:rPr lang="en-US" dirty="0"/>
              <a:t>AI Learning Assistant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6273B-F8DF-C22E-9661-614DFF4B2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</p:spPr>
        <p:txBody>
          <a:bodyPr anchor="ctr"/>
          <a:lstStyle/>
          <a:p>
            <a:endParaRPr lang="en-US" sz="2000" dirty="0"/>
          </a:p>
          <a:p>
            <a:r>
              <a:rPr lang="en-US" sz="2000" dirty="0"/>
              <a:t>• Before answering, AI asks: Choose format → Text | Image | Diagram | Video</a:t>
            </a:r>
          </a:p>
          <a:p>
            <a:r>
              <a:rPr lang="en-US" sz="2000" dirty="0"/>
              <a:t>• Learners engage with AI in their preferred mode</a:t>
            </a:r>
          </a:p>
          <a:p>
            <a:r>
              <a:rPr lang="en-US" sz="2000" dirty="0"/>
              <a:t>• Better understanding, deeper 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02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22F88-EFF6-01D4-FE48-96AEFFC3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🔒 AI-Powered Proctoring</a:t>
            </a:r>
            <a:endParaRPr lang="en-CN" dirty="0"/>
          </a:p>
        </p:txBody>
      </p:sp>
      <p:pic>
        <p:nvPicPr>
          <p:cNvPr id="4" name="Picture Placeholder 3" descr="Colleagues looking at computer">
            <a:extLst>
              <a:ext uri="{FF2B5EF4-FFF2-40B4-BE49-F238E27FC236}">
                <a16:creationId xmlns:a16="http://schemas.microsoft.com/office/drawing/2014/main" id="{467EC97D-A912-87D4-57CD-0DADC4D164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Office worker in video conference">
            <a:extLst>
              <a:ext uri="{FF2B5EF4-FFF2-40B4-BE49-F238E27FC236}">
                <a16:creationId xmlns:a16="http://schemas.microsoft.com/office/drawing/2014/main" id="{D11D793F-B0C5-FF4C-2B7B-316ED3EA8366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75812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E091-B2F9-29C7-FC67-6D2FDAEABA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2395727"/>
            <a:ext cx="5889625" cy="402571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r>
              <a:rPr lang="en-US" sz="2800" dirty="0"/>
              <a:t>• Auto-close tab if user switches/focus lost</a:t>
            </a:r>
          </a:p>
          <a:p>
            <a:r>
              <a:rPr lang="en-US" sz="2800" dirty="0"/>
              <a:t>• Webcam checks: Close if phone or face mismatch</a:t>
            </a:r>
          </a:p>
          <a:p>
            <a:r>
              <a:rPr lang="en-US" sz="2800" dirty="0"/>
              <a:t>• Logs suspicious steps</a:t>
            </a:r>
          </a:p>
          <a:p>
            <a:r>
              <a:rPr lang="en-US" sz="2800" dirty="0"/>
              <a:t>• Secure, fair skill evaluation</a:t>
            </a:r>
          </a:p>
          <a:p>
            <a:endParaRPr lang="en-US" altLang="zh-CN" dirty="0"/>
          </a:p>
        </p:txBody>
      </p:sp>
      <p:pic>
        <p:nvPicPr>
          <p:cNvPr id="4" name="Picture Placeholder 3" descr="Colleagues looking at computer">
            <a:extLst>
              <a:ext uri="{FF2B5EF4-FFF2-40B4-BE49-F238E27FC236}">
                <a16:creationId xmlns:a16="http://schemas.microsoft.com/office/drawing/2014/main" id="{467EC97D-A912-87D4-57CD-0DADC4D164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Office worker in video conference">
            <a:extLst>
              <a:ext uri="{FF2B5EF4-FFF2-40B4-BE49-F238E27FC236}">
                <a16:creationId xmlns:a16="http://schemas.microsoft.com/office/drawing/2014/main" id="{D11D793F-B0C5-FF4C-2B7B-316ED3EA8366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6" name="Picture Placeholder 10" descr="Hands typing on a laptop keyboard.">
            <a:extLst>
              <a:ext uri="{FF2B5EF4-FFF2-40B4-BE49-F238E27FC236}">
                <a16:creationId xmlns:a16="http://schemas.microsoft.com/office/drawing/2014/main" id="{68C42769-C8E8-C5F6-618E-16AB4EF09D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" b="41"/>
          <a:stretch/>
        </p:blipFill>
        <p:spPr>
          <a:xfrm rot="2659608">
            <a:off x="7432879" y="1207464"/>
            <a:ext cx="2799264" cy="2787700"/>
          </a:xfrm>
          <a:custGeom>
            <a:avLst/>
            <a:gdLst>
              <a:gd name="connsiteX0" fmla="*/ 0 w 3930649"/>
              <a:gd name="connsiteY0" fmla="*/ 0 h 1778549"/>
              <a:gd name="connsiteX1" fmla="*/ 3930649 w 3930649"/>
              <a:gd name="connsiteY1" fmla="*/ 0 h 1778549"/>
              <a:gd name="connsiteX2" fmla="*/ 3930649 w 3930649"/>
              <a:gd name="connsiteY2" fmla="*/ 1778549 h 1778549"/>
              <a:gd name="connsiteX3" fmla="*/ 0 w 3930649"/>
              <a:gd name="connsiteY3" fmla="*/ 1778549 h 177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0649" h="1778549">
                <a:moveTo>
                  <a:pt x="0" y="0"/>
                </a:moveTo>
                <a:lnTo>
                  <a:pt x="3930649" y="0"/>
                </a:lnTo>
                <a:lnTo>
                  <a:pt x="3930649" y="1778549"/>
                </a:lnTo>
                <a:lnTo>
                  <a:pt x="0" y="1778549"/>
                </a:lnTo>
                <a:close/>
              </a:path>
            </a:pathLst>
          </a:cu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EEB4036-D65C-7971-663C-7C1FD90D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179388"/>
            <a:ext cx="5889625" cy="1216339"/>
          </a:xfrm>
        </p:spPr>
        <p:txBody>
          <a:bodyPr anchor="ctr"/>
          <a:lstStyle/>
          <a:p>
            <a:r>
              <a:rPr lang="en-US" sz="3200" dirty="0"/>
              <a:t>🔒 AI-Powered Proctoring</a:t>
            </a:r>
          </a:p>
        </p:txBody>
      </p:sp>
      <p:pic>
        <p:nvPicPr>
          <p:cNvPr id="11" name="Picture Placeholder 21" descr="Man and woman at table with laptop">
            <a:extLst>
              <a:ext uri="{FF2B5EF4-FFF2-40B4-BE49-F238E27FC236}">
                <a16:creationId xmlns:a16="http://schemas.microsoft.com/office/drawing/2014/main" id="{96AC577D-E8FB-1BB2-D150-786AD92F9B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8"/>
          <a:stretch/>
        </p:blipFill>
        <p:spPr>
          <a:xfrm>
            <a:off x="9052312" y="2843783"/>
            <a:ext cx="3950404" cy="3861815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393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two business partner holding hands.">
            <a:extLst>
              <a:ext uri="{FF2B5EF4-FFF2-40B4-BE49-F238E27FC236}">
                <a16:creationId xmlns:a16="http://schemas.microsoft.com/office/drawing/2014/main" id="{A837A44D-98F0-890D-B689-C64A727A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📊 Skill &amp; Profile Tracker</a:t>
            </a:r>
            <a:endParaRPr lang="en-CN" dirty="0"/>
          </a:p>
        </p:txBody>
      </p:sp>
      <p:pic>
        <p:nvPicPr>
          <p:cNvPr id="6" name="Picture Placeholder 19" descr="Hands holding soil with a small green plant.">
            <a:extLst>
              <a:ext uri="{FF2B5EF4-FFF2-40B4-BE49-F238E27FC236}">
                <a16:creationId xmlns:a16="http://schemas.microsoft.com/office/drawing/2014/main" id="{42CE3F3C-D850-41FB-B043-825A86698A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" y="2477138"/>
            <a:ext cx="2633472" cy="30403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036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descr="two business partner holding hands.">
            <a:extLst>
              <a:ext uri="{FF2B5EF4-FFF2-40B4-BE49-F238E27FC236}">
                <a16:creationId xmlns:a16="http://schemas.microsoft.com/office/drawing/2014/main" id="{A837A44D-98F0-890D-B689-C64A727A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8041386" cy="2299963"/>
          </a:xfrm>
        </p:spPr>
        <p:txBody>
          <a:bodyPr vert="horz" lIns="0" tIns="0" rIns="0" bIns="0" rtlCol="0" anchor="b">
            <a:noAutofit/>
          </a:bodyPr>
          <a:lstStyle/>
          <a:p>
            <a:pPr algn="l"/>
            <a:r>
              <a:rPr lang="en-US" sz="3600" dirty="0"/>
              <a:t>📊 Skill &amp; Profile Tracker</a:t>
            </a:r>
            <a:endParaRPr lang="en-CN" sz="3600" dirty="0"/>
          </a:p>
        </p:txBody>
      </p:sp>
      <p:sp>
        <p:nvSpPr>
          <p:cNvPr id="2" name="Rectangle 1"/>
          <p:cNvSpPr/>
          <p:nvPr/>
        </p:nvSpPr>
        <p:spPr>
          <a:xfrm>
            <a:off x="2647950" y="2834640"/>
            <a:ext cx="70721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• </a:t>
            </a:r>
            <a:r>
              <a:rPr lang="en-US" sz="2800" dirty="0"/>
              <a:t>Every passed level auto-adds a new skill</a:t>
            </a:r>
          </a:p>
          <a:p>
            <a:r>
              <a:rPr lang="en-US" sz="2800" dirty="0"/>
              <a:t>• Public profile shows validated skill badges</a:t>
            </a:r>
          </a:p>
          <a:p>
            <a:r>
              <a:rPr lang="en-US" sz="2800" dirty="0"/>
              <a:t>• AI suggests learning &amp; career paths</a:t>
            </a:r>
            <a:endParaRPr lang="en-US" sz="2800" dirty="0"/>
          </a:p>
        </p:txBody>
      </p:sp>
      <p:pic>
        <p:nvPicPr>
          <p:cNvPr id="4" name="Picture Placeholder 19" descr="Hands holding soil with a small green plant.">
            <a:extLst>
              <a:ext uri="{FF2B5EF4-FFF2-40B4-BE49-F238E27FC236}">
                <a16:creationId xmlns:a16="http://schemas.microsoft.com/office/drawing/2014/main" id="{42CE3F3C-D850-41FB-B043-825A86698A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88" y="2834641"/>
            <a:ext cx="2194560" cy="2441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50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7BD93-A683-8329-EE7A-30862571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📈 Contests, Rankings, Referrals</a:t>
            </a:r>
            <a:endParaRPr lang="en-CN" dirty="0"/>
          </a:p>
        </p:txBody>
      </p:sp>
      <p:pic>
        <p:nvPicPr>
          <p:cNvPr id="4" name="Picture Placeholder 3" descr="Person stepping in stairs">
            <a:extLst>
              <a:ext uri="{FF2B5EF4-FFF2-40B4-BE49-F238E27FC236}">
                <a16:creationId xmlns:a16="http://schemas.microsoft.com/office/drawing/2014/main" id="{6D573313-22C7-2B0C-5939-5BCB47E62D80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Person in the conference room">
            <a:extLst>
              <a:ext uri="{FF2B5EF4-FFF2-40B4-BE49-F238E27FC236}">
                <a16:creationId xmlns:a16="http://schemas.microsoft.com/office/drawing/2014/main" id="{2F77B77C-17EF-1F1F-607C-DF116160F252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7" name="Picture Placeholder 17" descr="Hand holding a pen over an open book">
            <a:extLst>
              <a:ext uri="{FF2B5EF4-FFF2-40B4-BE49-F238E27FC236}">
                <a16:creationId xmlns:a16="http://schemas.microsoft.com/office/drawing/2014/main" id="{922F3D26-1901-BC5F-35DB-CC87882B88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23322"/>
          <a:stretch/>
        </p:blipFill>
        <p:spPr>
          <a:xfrm>
            <a:off x="9052313" y="2833425"/>
            <a:ext cx="3868160" cy="3902491"/>
          </a:xfrm>
          <a:custGeom>
            <a:avLst/>
            <a:gdLst>
              <a:gd name="connsiteX0" fmla="*/ 722009 w 1446212"/>
              <a:gd name="connsiteY0" fmla="*/ 0 h 1446213"/>
              <a:gd name="connsiteX1" fmla="*/ 724204 w 1446212"/>
              <a:gd name="connsiteY1" fmla="*/ 0 h 1446213"/>
              <a:gd name="connsiteX2" fmla="*/ 1446212 w 1446212"/>
              <a:gd name="connsiteY2" fmla="*/ 722008 h 1446213"/>
              <a:gd name="connsiteX3" fmla="*/ 1446212 w 1446212"/>
              <a:gd name="connsiteY3" fmla="*/ 724205 h 1446213"/>
              <a:gd name="connsiteX4" fmla="*/ 724204 w 1446212"/>
              <a:gd name="connsiteY4" fmla="*/ 1446213 h 1446213"/>
              <a:gd name="connsiteX5" fmla="*/ 722009 w 1446212"/>
              <a:gd name="connsiteY5" fmla="*/ 1446213 h 1446213"/>
              <a:gd name="connsiteX6" fmla="*/ 0 w 1446212"/>
              <a:gd name="connsiteY6" fmla="*/ 724204 h 1446213"/>
              <a:gd name="connsiteX7" fmla="*/ 0 w 1446212"/>
              <a:gd name="connsiteY7" fmla="*/ 722009 h 144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6212" h="1446213">
                <a:moveTo>
                  <a:pt x="722009" y="0"/>
                </a:moveTo>
                <a:lnTo>
                  <a:pt x="724204" y="0"/>
                </a:lnTo>
                <a:lnTo>
                  <a:pt x="1446212" y="722008"/>
                </a:lnTo>
                <a:lnTo>
                  <a:pt x="1446212" y="724205"/>
                </a:lnTo>
                <a:lnTo>
                  <a:pt x="724204" y="1446213"/>
                </a:lnTo>
                <a:lnTo>
                  <a:pt x="722009" y="1446213"/>
                </a:lnTo>
                <a:lnTo>
                  <a:pt x="0" y="724204"/>
                </a:lnTo>
                <a:lnTo>
                  <a:pt x="0" y="7220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91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419-1A74-AE0E-64A5-316F481B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1306141"/>
            <a:ext cx="8970264" cy="1135871"/>
          </a:xfrm>
        </p:spPr>
        <p:txBody>
          <a:bodyPr anchor="ctr"/>
          <a:lstStyle/>
          <a:p>
            <a:pPr algn="l"/>
            <a:r>
              <a:rPr lang="en-US" dirty="0"/>
              <a:t>📈 Contests, Rankings, Referrals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36192" y="2635472"/>
            <a:ext cx="76078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• </a:t>
            </a:r>
            <a:r>
              <a:rPr lang="en-US" sz="2800" dirty="0"/>
              <a:t>Real-time Leaderboards for each skill</a:t>
            </a:r>
          </a:p>
          <a:p>
            <a:r>
              <a:rPr lang="en-US" sz="2800" dirty="0"/>
              <a:t>• Hackathons with rewards and recognition</a:t>
            </a:r>
          </a:p>
          <a:p>
            <a:r>
              <a:rPr lang="en-US" sz="2800" dirty="0"/>
              <a:t>• Refer friends, earn extra perks</a:t>
            </a:r>
          </a:p>
          <a:p>
            <a:r>
              <a:rPr lang="en-US" sz="2800" dirty="0"/>
              <a:t>• Collectable badges &amp; achievements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39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15DBC-5D74-7158-E1CC-6D8A61C1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9525296" cy="5194161"/>
          </a:xfrm>
        </p:spPr>
        <p:txBody>
          <a:bodyPr anchor="ctr">
            <a:normAutofit/>
          </a:bodyPr>
          <a:lstStyle/>
          <a:p>
            <a:r>
              <a:rPr lang="en-US" dirty="0"/>
              <a:t>💻 Tech Stack</a:t>
            </a:r>
            <a:endParaRPr lang="en-US" dirty="0"/>
          </a:p>
        </p:txBody>
      </p:sp>
      <p:pic>
        <p:nvPicPr>
          <p:cNvPr id="5" name="Picture 4" descr="Technology Transparent HQ PNG Download | FreePNGim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92" y="2005011"/>
            <a:ext cx="51054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E7463-3198-EE88-DE52-BAC2B766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5906997" cy="1928790"/>
          </a:xfrm>
        </p:spPr>
        <p:txBody>
          <a:bodyPr/>
          <a:lstStyle/>
          <a:p>
            <a:r>
              <a:rPr lang="en-US" dirty="0"/>
              <a:t>💻 Tech Stack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99338-95E2-64DA-CEF9-63BAD7A13C1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001" y="2868150"/>
            <a:ext cx="5906996" cy="315792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• Frontend: React / </a:t>
            </a:r>
            <a:r>
              <a:rPr lang="en-US" dirty="0" smtClean="0"/>
              <a:t>Flutter / Python / Html / </a:t>
            </a:r>
            <a:r>
              <a:rPr lang="en-US" dirty="0" err="1" smtClean="0"/>
              <a:t>Css</a:t>
            </a:r>
            <a:endParaRPr lang="en-US" dirty="0"/>
          </a:p>
          <a:p>
            <a:r>
              <a:rPr lang="en-US" dirty="0"/>
              <a:t>• Backend: Node.js / Firebase / Python</a:t>
            </a:r>
          </a:p>
          <a:p>
            <a:r>
              <a:rPr lang="en-US" dirty="0"/>
              <a:t>• AI: GPT-4, Whisper, Vision Models</a:t>
            </a:r>
          </a:p>
          <a:p>
            <a:r>
              <a:rPr lang="en-US" dirty="0"/>
              <a:t>• Proctoring: </a:t>
            </a:r>
            <a:r>
              <a:rPr lang="en-US" dirty="0" err="1"/>
              <a:t>OpenCV</a:t>
            </a:r>
            <a:r>
              <a:rPr lang="en-US" dirty="0"/>
              <a:t>, </a:t>
            </a:r>
            <a:r>
              <a:rPr lang="en-US" dirty="0" err="1"/>
              <a:t>MediaPipe</a:t>
            </a:r>
            <a:r>
              <a:rPr lang="en-US" dirty="0"/>
              <a:t>, JS </a:t>
            </a:r>
            <a:r>
              <a:rPr lang="en-US" dirty="0" smtClean="0"/>
              <a:t>Listeners</a:t>
            </a:r>
          </a:p>
          <a:p>
            <a:r>
              <a:rPr lang="en-US" dirty="0" smtClean="0"/>
              <a:t>•Prediction: </a:t>
            </a:r>
            <a:r>
              <a:rPr lang="en-US" dirty="0" err="1" smtClean="0"/>
              <a:t>Machinelearning</a:t>
            </a:r>
            <a:r>
              <a:rPr lang="en-US" dirty="0" smtClean="0"/>
              <a:t>, R , Power Bi </a:t>
            </a:r>
            <a:endParaRPr lang="en-US" dirty="0"/>
          </a:p>
        </p:txBody>
      </p:sp>
      <p:pic>
        <p:nvPicPr>
          <p:cNvPr id="11" name="Picture Placeholder 10" descr="Two people engaged in conversation, one using a wheelchair.">
            <a:extLst>
              <a:ext uri="{FF2B5EF4-FFF2-40B4-BE49-F238E27FC236}">
                <a16:creationId xmlns:a16="http://schemas.microsoft.com/office/drawing/2014/main" id="{2C090841-DD22-F62B-EDCE-565E3DF7B9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  <p:pic>
        <p:nvPicPr>
          <p:cNvPr id="2" name="Picture 1" descr="1366x768px | free download | HD wallpaper: chip, fee, track, blur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2" y="825623"/>
            <a:ext cx="4006875" cy="2484505"/>
          </a:xfrm>
          <a:prstGeom prst="rect">
            <a:avLst/>
          </a:prstGeom>
        </p:spPr>
      </p:pic>
      <p:pic>
        <p:nvPicPr>
          <p:cNvPr id="5" name="Picture 4" descr="2560x1080px | free download | HD wallpaper: High-Tech Earth HD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2" y="3310128"/>
            <a:ext cx="4006875" cy="2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5C3F-9600-BA1B-3AE6-404D35A7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4" y="1167755"/>
            <a:ext cx="10504000" cy="969449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A60CB-001E-8496-62D0-5D43CC95EA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1113" y="2814135"/>
            <a:ext cx="4143375" cy="541840"/>
          </a:xfrm>
        </p:spPr>
        <p:txBody>
          <a:bodyPr/>
          <a:lstStyle/>
          <a:p>
            <a:r>
              <a:rPr lang="en-US" sz="2000" dirty="0"/>
              <a:t>🚀 </a:t>
            </a:r>
            <a:r>
              <a:rPr lang="en-US" sz="2000" dirty="0" smtClean="0"/>
              <a:t>Mission and Vision</a:t>
            </a:r>
            <a:endParaRPr lang="en-US" altLang="zh-C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41B84-89BD-2B29-9220-AC06461FDE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81113" y="3639663"/>
            <a:ext cx="4143375" cy="541840"/>
          </a:xfrm>
        </p:spPr>
        <p:txBody>
          <a:bodyPr/>
          <a:lstStyle/>
          <a:p>
            <a:r>
              <a:rPr lang="en-US" sz="2000" dirty="0"/>
              <a:t>💻 Core Idea</a:t>
            </a:r>
            <a:endParaRPr lang="en-US" altLang="zh-CN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44F4D-50C9-C0AA-0CD2-27EEDB7348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113" y="4435367"/>
            <a:ext cx="4143375" cy="541840"/>
          </a:xfrm>
        </p:spPr>
        <p:txBody>
          <a:bodyPr/>
          <a:lstStyle/>
          <a:p>
            <a:r>
              <a:rPr lang="en-US" sz="2000" dirty="0"/>
              <a:t>🎯 Key Features</a:t>
            </a:r>
            <a:endParaRPr lang="en-US" altLang="zh-C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AE4162-7818-C139-F244-D080B1E696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13665" y="5391444"/>
            <a:ext cx="4143375" cy="541840"/>
          </a:xfrm>
        </p:spPr>
        <p:txBody>
          <a:bodyPr/>
          <a:lstStyle/>
          <a:p>
            <a:r>
              <a:rPr lang="en-US" sz="2000" dirty="0"/>
              <a:t>💻 Tech Stack</a:t>
            </a:r>
            <a:endParaRPr lang="en-US" altLang="zh-C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65370-A3A1-A440-2E55-5BD6DA09C5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13666" y="2814135"/>
            <a:ext cx="4143375" cy="541840"/>
          </a:xfrm>
        </p:spPr>
        <p:txBody>
          <a:bodyPr/>
          <a:lstStyle/>
          <a:p>
            <a:r>
              <a:rPr lang="en-US" dirty="0"/>
              <a:t>🔒 AI-Powered Proctoring</a:t>
            </a:r>
            <a:endParaRPr lang="en-US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59B1F0-1D49-2300-A52C-DA663F2DBAD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13666" y="3639663"/>
            <a:ext cx="4143375" cy="541840"/>
          </a:xfrm>
        </p:spPr>
        <p:txBody>
          <a:bodyPr/>
          <a:lstStyle/>
          <a:p>
            <a:r>
              <a:rPr lang="en-US" dirty="0"/>
              <a:t>📊 Skill &amp; Profile Tracker</a:t>
            </a: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58194-D588-91A2-755F-D83C0A3ADE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13665" y="4465191"/>
            <a:ext cx="4143375" cy="541840"/>
          </a:xfrm>
        </p:spPr>
        <p:txBody>
          <a:bodyPr/>
          <a:lstStyle/>
          <a:p>
            <a:r>
              <a:rPr lang="en-US" dirty="0"/>
              <a:t>📊 Skill &amp; Profile Tracker</a:t>
            </a:r>
            <a:endParaRPr lang="en-US" altLang="zh-CN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AAE4162-7818-C139-F244-D080B1E696C6}"/>
              </a:ext>
            </a:extLst>
          </p:cNvPr>
          <p:cNvSpPr txBox="1">
            <a:spLocks/>
          </p:cNvSpPr>
          <p:nvPr/>
        </p:nvSpPr>
        <p:spPr>
          <a:xfrm>
            <a:off x="1170433" y="5391443"/>
            <a:ext cx="4406456" cy="38756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AI Learning Assistant</a:t>
            </a:r>
            <a:endParaRPr lang="en-US" altLang="zh-CN" sz="2000" dirty="0"/>
          </a:p>
        </p:txBody>
      </p:sp>
      <p:sp>
        <p:nvSpPr>
          <p:cNvPr id="13" name="Right Triangle 12"/>
          <p:cNvSpPr/>
          <p:nvPr/>
        </p:nvSpPr>
        <p:spPr>
          <a:xfrm rot="13318151">
            <a:off x="6372716" y="5618572"/>
            <a:ext cx="274410" cy="27593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F1BCE5-CF45-9BCE-9905-8E376F7B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157984"/>
            <a:ext cx="6509195" cy="1289304"/>
          </a:xfrm>
        </p:spPr>
        <p:txBody>
          <a:bodyPr/>
          <a:lstStyle/>
          <a:p>
            <a:r>
              <a:rPr lang="en-US" dirty="0"/>
              <a:t>🔮 Future Roadmap</a:t>
            </a:r>
            <a:endParaRPr lang="en-US" dirty="0"/>
          </a:p>
        </p:txBody>
      </p:sp>
      <p:pic>
        <p:nvPicPr>
          <p:cNvPr id="16" name="Picture Placeholder 15" descr="Low angle shot of three modern glass skyscrapers.">
            <a:extLst>
              <a:ext uri="{FF2B5EF4-FFF2-40B4-BE49-F238E27FC236}">
                <a16:creationId xmlns:a16="http://schemas.microsoft.com/office/drawing/2014/main" id="{B147720E-1C98-6E44-850F-81313654B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>
          <a:xfrm>
            <a:off x="7357442" y="831919"/>
            <a:ext cx="3949885" cy="5194161"/>
          </a:xfrm>
        </p:spPr>
      </p:pic>
      <p:pic>
        <p:nvPicPr>
          <p:cNvPr id="3" name="Picture 2" descr="Career - Free of Charge Creative Commons Chalkboard 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31918"/>
            <a:ext cx="4906528" cy="519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B89-C4DD-6520-90D1-771E2960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86783"/>
            <a:ext cx="10504000" cy="1132258"/>
          </a:xfrm>
        </p:spPr>
        <p:txBody>
          <a:bodyPr/>
          <a:lstStyle/>
          <a:p>
            <a:pPr algn="l"/>
            <a:r>
              <a:rPr lang="en-US" dirty="0"/>
              <a:t>🔮 Future Roadmap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844000" y="1764792"/>
            <a:ext cx="6919256" cy="3493008"/>
          </a:xfrm>
        </p:spPr>
        <p:txBody>
          <a:bodyPr/>
          <a:lstStyle/>
          <a:p>
            <a:r>
              <a:rPr lang="en-US" sz="2400" dirty="0" smtClean="0"/>
              <a:t>• </a:t>
            </a:r>
            <a:r>
              <a:rPr lang="en-US" sz="2400" dirty="0"/>
              <a:t>University Integration &amp; Campus Ambassadors</a:t>
            </a:r>
          </a:p>
          <a:p>
            <a:r>
              <a:rPr lang="en-US" sz="2400" dirty="0"/>
              <a:t>• Personalized AI Mentors</a:t>
            </a:r>
          </a:p>
          <a:p>
            <a:r>
              <a:rPr lang="en-US" sz="2400" dirty="0"/>
              <a:t>• Real-time career &amp; job matching</a:t>
            </a:r>
          </a:p>
          <a:p>
            <a:r>
              <a:rPr lang="en-US" sz="2400" dirty="0"/>
              <a:t>• NFT-style badges for skills</a:t>
            </a:r>
          </a:p>
          <a:p>
            <a:r>
              <a:rPr lang="en-US" sz="2400" dirty="0"/>
              <a:t>• Global Skill </a:t>
            </a:r>
            <a:r>
              <a:rPr lang="en-US" sz="2400" dirty="0" smtClean="0"/>
              <a:t>Leaderboard</a:t>
            </a:r>
          </a:p>
          <a:p>
            <a:r>
              <a:rPr lang="en-US" sz="2400" dirty="0" smtClean="0"/>
              <a:t>• Companies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8" name="Picture 17" descr="3840x2160px | free download | HD wallpaper: cat, roof, city, neon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56" y="1764792"/>
            <a:ext cx="4469892" cy="3943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486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EED647-84CF-1A16-4D69-1DA7D6922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1476" y="1153634"/>
            <a:ext cx="5184248" cy="4550732"/>
          </a:xfrm>
        </p:spPr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  <p:pic>
        <p:nvPicPr>
          <p:cNvPr id="5" name="Picture Placeholder 4" descr="Modern glass building in black and white.">
            <a:extLst>
              <a:ext uri="{FF2B5EF4-FFF2-40B4-BE49-F238E27FC236}">
                <a16:creationId xmlns:a16="http://schemas.microsoft.com/office/drawing/2014/main" id="{73988C3C-9CF5-8861-742A-E259DD36B96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" r="30"/>
          <a:stretch/>
        </p:blipFill>
        <p:spPr>
          <a:xfrm>
            <a:off x="0" y="0"/>
            <a:ext cx="6256866" cy="6858000"/>
          </a:xfrm>
        </p:spPr>
      </p:pic>
      <p:sp>
        <p:nvSpPr>
          <p:cNvPr id="2" name="Rectangle 1"/>
          <p:cNvSpPr/>
          <p:nvPr/>
        </p:nvSpPr>
        <p:spPr>
          <a:xfrm>
            <a:off x="6331476" y="4030718"/>
            <a:ext cx="5381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Let's Redefine Learning, Together 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9980E-2D9C-FF2D-D108-59614A2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/>
              <a:t>Mission </a:t>
            </a:r>
            <a:br>
              <a:rPr lang="en-US" altLang="zh-CN"/>
            </a:br>
            <a:r>
              <a:rPr lang="en-US" altLang="zh-CN"/>
              <a:t>and Vision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938EA-5E81-6F4B-AD8A-91D414FD1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What we are and what we do</a:t>
            </a:r>
          </a:p>
        </p:txBody>
      </p:sp>
      <p:pic>
        <p:nvPicPr>
          <p:cNvPr id="4" name="Picture Placeholder 3" descr="High-five in a workspace.">
            <a:extLst>
              <a:ext uri="{FF2B5EF4-FFF2-40B4-BE49-F238E27FC236}">
                <a16:creationId xmlns:a16="http://schemas.microsoft.com/office/drawing/2014/main" id="{7A1F2087-E6D4-5E3B-784F-100A98C29368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9" name="Picture Placeholder 8" descr="Woman with crossed arms.">
            <a:extLst>
              <a:ext uri="{FF2B5EF4-FFF2-40B4-BE49-F238E27FC236}">
                <a16:creationId xmlns:a16="http://schemas.microsoft.com/office/drawing/2014/main" id="{5A28BD0B-0D05-3D24-BC22-A913C4E115C9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1864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F1BCE5-CF45-9BCE-9905-8E376F7B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31918"/>
            <a:ext cx="6509195" cy="1928214"/>
          </a:xfrm>
        </p:spPr>
        <p:txBody>
          <a:bodyPr/>
          <a:lstStyle/>
          <a:p>
            <a:r>
              <a:rPr lang="en-US" dirty="0"/>
              <a:t>🚀 </a:t>
            </a:r>
            <a:r>
              <a:rPr lang="en-US" dirty="0" smtClean="0"/>
              <a:t>Mission and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CF5C-547D-33A5-D727-42704181C6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6072" y="2868150"/>
            <a:ext cx="6509195" cy="3157929"/>
          </a:xfrm>
        </p:spPr>
        <p:txBody>
          <a:bodyPr lIns="0" tIns="0" rIns="0" bIns="0">
            <a:normAutofit/>
          </a:bodyPr>
          <a:lstStyle/>
          <a:p>
            <a:r>
              <a:rPr lang="en-US" sz="1800" dirty="0"/>
              <a:t>• Make learning engaging, rewarding, and </a:t>
            </a:r>
            <a:r>
              <a:rPr lang="en-US" sz="1800" dirty="0" smtClean="0"/>
              <a:t>career-driven</a:t>
            </a:r>
            <a:endParaRPr lang="en-US" sz="1800" dirty="0"/>
          </a:p>
          <a:p>
            <a:r>
              <a:rPr lang="en-US" sz="1800" dirty="0"/>
              <a:t>• Provide real incentives like swags, cash, internships, and mentors</a:t>
            </a:r>
          </a:p>
          <a:p>
            <a:r>
              <a:rPr lang="en-US" sz="1800" dirty="0"/>
              <a:t>• Promote fairness and competition with AI-powered testing</a:t>
            </a:r>
          </a:p>
        </p:txBody>
      </p:sp>
      <p:pic>
        <p:nvPicPr>
          <p:cNvPr id="16" name="Picture Placeholder 15" descr="Low angle shot of three modern glass skyscrapers.">
            <a:extLst>
              <a:ext uri="{FF2B5EF4-FFF2-40B4-BE49-F238E27FC236}">
                <a16:creationId xmlns:a16="http://schemas.microsoft.com/office/drawing/2014/main" id="{B147720E-1C98-6E44-850F-81313654BE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>
          <a:xfrm>
            <a:off x="7357442" y="831919"/>
            <a:ext cx="3949885" cy="5194161"/>
          </a:xfrm>
        </p:spPr>
      </p:pic>
    </p:spTree>
    <p:extLst>
      <p:ext uri="{BB962C8B-B14F-4D97-AF65-F5344CB8AC3E}">
        <p14:creationId xmlns:p14="http://schemas.microsoft.com/office/powerpoint/2010/main" val="29165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96E95-9B0C-4EC1-9980-C3F4F6A5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6135624" cy="1928791"/>
          </a:xfrm>
        </p:spPr>
        <p:txBody>
          <a:bodyPr/>
          <a:lstStyle/>
          <a:p>
            <a:r>
              <a:rPr lang="en-US"/>
              <a:t>Mission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B56FB-552F-5A4B-085F-DC35C50D474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0" y="2868150"/>
            <a:ext cx="6241267" cy="3157929"/>
          </a:xfrm>
        </p:spPr>
        <p:txBody>
          <a:bodyPr lIns="0" tIns="0" rIns="0" bIns="0">
            <a:noAutofit/>
          </a:bodyPr>
          <a:lstStyle/>
          <a:p>
            <a:r>
              <a:rPr lang="en-US" altLang="zh-CN" dirty="0"/>
              <a:t>Our mission is to harness cutting-edge technology to create innovative solutions that empower businesses and individuals. We are committed to excellence, quality, and delivering value to our stakeholders.</a:t>
            </a:r>
          </a:p>
        </p:txBody>
      </p:sp>
      <p:pic>
        <p:nvPicPr>
          <p:cNvPr id="14" name="Picture Placeholder 13" descr="Two people collaborating at a computer.">
            <a:extLst>
              <a:ext uri="{FF2B5EF4-FFF2-40B4-BE49-F238E27FC236}">
                <a16:creationId xmlns:a16="http://schemas.microsoft.com/office/drawing/2014/main" id="{4A5C565C-5FD3-821D-1BF8-583E98BD97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" r="41"/>
          <a:stretch/>
        </p:blipFill>
        <p:spPr>
          <a:xfrm>
            <a:off x="7300452" y="831918"/>
            <a:ext cx="4006875" cy="5194161"/>
          </a:xfrm>
        </p:spPr>
      </p:pic>
    </p:spTree>
    <p:extLst>
      <p:ext uri="{BB962C8B-B14F-4D97-AF65-F5344CB8AC3E}">
        <p14:creationId xmlns:p14="http://schemas.microsoft.com/office/powerpoint/2010/main" val="28591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E8F9D9-6D90-40C5-6832-49420648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436418"/>
            <a:ext cx="5896338" cy="4512397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💻 Core Idea</a:t>
            </a:r>
            <a:endParaRPr lang="en-C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538B-1A48-73D0-0FDB-71C2C58024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225" y="5152864"/>
            <a:ext cx="5889827" cy="12687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/>
              <a:t>Fundamental Beliefs and Principles</a:t>
            </a:r>
            <a:endParaRPr lang="en-US"/>
          </a:p>
        </p:txBody>
      </p:sp>
      <p:pic>
        <p:nvPicPr>
          <p:cNvPr id="4" name="Picture Placeholder 3" descr="Person using tablet">
            <a:extLst>
              <a:ext uri="{FF2B5EF4-FFF2-40B4-BE49-F238E27FC236}">
                <a16:creationId xmlns:a16="http://schemas.microsoft.com/office/drawing/2014/main" id="{3ED24B98-B22E-039A-78A4-894C6D33663B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862" y="669510"/>
            <a:ext cx="3902491" cy="3902491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44"/>
            </a:stretch>
          </a:blipFill>
        </p:spPr>
      </p:pic>
      <p:pic>
        <p:nvPicPr>
          <p:cNvPr id="9" name="Picture Placeholder 8" descr="Man reading from iPad">
            <a:extLst>
              <a:ext uri="{FF2B5EF4-FFF2-40B4-BE49-F238E27FC236}">
                <a16:creationId xmlns:a16="http://schemas.microsoft.com/office/drawing/2014/main" id="{C4FB4637-57D8-FA9A-0D99-E8BDF238F125}"/>
              </a:ex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:a16="http://schemas.microsoft.com/office/drawing/2014/main" xmlns="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2312" y="2833425"/>
            <a:ext cx="3139688" cy="3872174"/>
          </a:xfr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0717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738206" y="1207008"/>
            <a:ext cx="3236976" cy="804672"/>
          </a:xfrm>
        </p:spPr>
        <p:txBody>
          <a:bodyPr/>
          <a:lstStyle/>
          <a:p>
            <a:r>
              <a:rPr lang="en-US" sz="4000" dirty="0"/>
              <a:t>💻 Core Idea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738206" y="2011680"/>
            <a:ext cx="8960274" cy="3794760"/>
          </a:xfrm>
        </p:spPr>
        <p:txBody>
          <a:bodyPr/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• Gamified skill levels with increasing challenges</a:t>
            </a:r>
          </a:p>
          <a:p>
            <a:pPr algn="l"/>
            <a:r>
              <a:rPr lang="en-US" sz="2800" dirty="0"/>
              <a:t>• AI assistant for learning via Text, Image, Diagram, or Video</a:t>
            </a:r>
          </a:p>
          <a:p>
            <a:pPr algn="l"/>
            <a:r>
              <a:rPr lang="en-US" sz="2800" dirty="0"/>
              <a:t>• Anti-cheat AI for secure assessments</a:t>
            </a:r>
          </a:p>
          <a:p>
            <a:pPr algn="l"/>
            <a:r>
              <a:rPr lang="en-US" sz="2800" dirty="0"/>
              <a:t>• Earn skill badges and real-world benefits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93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64F2A9-06E1-8444-9E11-49A4C089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50" y="534677"/>
            <a:ext cx="6896100" cy="3884923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🎯 Key Features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7583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0E21-1FBA-8F91-6CC9-74BD4C27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39" y="273132"/>
            <a:ext cx="10504000" cy="705276"/>
          </a:xfrm>
        </p:spPr>
        <p:txBody>
          <a:bodyPr/>
          <a:lstStyle/>
          <a:p>
            <a:r>
              <a:rPr lang="en-US" dirty="0"/>
              <a:t>🎯 Key Features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7094-0E53-38D8-3A56-3B8D20EA8C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439" y="1061341"/>
            <a:ext cx="3241114" cy="776526"/>
          </a:xfrm>
        </p:spPr>
        <p:txBody>
          <a:bodyPr/>
          <a:lstStyle/>
          <a:p>
            <a:r>
              <a:rPr lang="en-US" dirty="0"/>
              <a:t>Level-Based Skill Challenges: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D82B5-5917-0591-91AC-CAC0617C5B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5439" y="1920800"/>
            <a:ext cx="3241113" cy="1110012"/>
          </a:xfrm>
        </p:spPr>
        <p:txBody>
          <a:bodyPr/>
          <a:lstStyle/>
          <a:p>
            <a:r>
              <a:rPr lang="en-US" dirty="0"/>
              <a:t>Engage in progressively harder levels that test your skills and knowledge. Complete each level to unlock rewards and advance your learning journey.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AF8F0-DA24-94FD-74CB-F0A8846357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5437" y="2765279"/>
            <a:ext cx="3241114" cy="776526"/>
          </a:xfrm>
        </p:spPr>
        <p:txBody>
          <a:bodyPr/>
          <a:lstStyle/>
          <a:p>
            <a:r>
              <a:rPr lang="en-US" dirty="0"/>
              <a:t>AI-Powered Learning Assistant:</a:t>
            </a:r>
            <a:endParaRPr lang="en-US" altLang="zh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0E8ED-C15F-1A5D-EE4B-B6AB67F601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75438" y="3541805"/>
            <a:ext cx="3241113" cy="1110012"/>
          </a:xfrm>
        </p:spPr>
        <p:txBody>
          <a:bodyPr/>
          <a:lstStyle/>
          <a:p>
            <a:r>
              <a:rPr lang="en-US" dirty="0"/>
              <a:t>Ask questions and get answers tailored to your preferred format — text, images, diagrams, or videos — for a personalized learning experience.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E3074-C8A4-64ED-A64C-7B647A525A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16553" y="1061341"/>
            <a:ext cx="3241114" cy="776526"/>
          </a:xfrm>
        </p:spPr>
        <p:txBody>
          <a:bodyPr/>
          <a:lstStyle/>
          <a:p>
            <a:r>
              <a:rPr lang="en-US" dirty="0"/>
              <a:t>Real Rewards &amp; Incentives:</a:t>
            </a:r>
            <a:endParaRPr lang="en-US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0E1D1E-6681-7AF1-109C-0FCF158F2F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38321" y="1920800"/>
            <a:ext cx="3241113" cy="1110012"/>
          </a:xfrm>
        </p:spPr>
        <p:txBody>
          <a:bodyPr/>
          <a:lstStyle/>
          <a:p>
            <a:r>
              <a:rPr lang="en-US" dirty="0"/>
              <a:t>Earn points redeemable for cash, T-shirts, company recommendations, internships, mentorships, and exclusive swag as you level up.</a:t>
            </a: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AA871C-7A5D-D97E-37EC-87D4669E3C8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138320" y="2540090"/>
            <a:ext cx="3241114" cy="776526"/>
          </a:xfrm>
        </p:spPr>
        <p:txBody>
          <a:bodyPr/>
          <a:lstStyle/>
          <a:p>
            <a:r>
              <a:rPr lang="en-US" dirty="0"/>
              <a:t>Secure AI Proctoring:</a:t>
            </a:r>
            <a:endParaRPr lang="en-US" altLang="zh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14405D-1D80-18E7-008C-B60F5389C3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8321" y="3541805"/>
            <a:ext cx="3241113" cy="1110012"/>
          </a:xfrm>
        </p:spPr>
        <p:txBody>
          <a:bodyPr/>
          <a:lstStyle/>
          <a:p>
            <a:r>
              <a:rPr lang="en-US" dirty="0"/>
              <a:t>Prevent cheating with AI that monitors tab changes, checks webcam activity, and automatically closes tests if suspicious behavior is detected.</a:t>
            </a:r>
            <a:endParaRPr lang="en-US" altLang="zh-CN" dirty="0"/>
          </a:p>
        </p:txBody>
      </p:sp>
      <p:pic>
        <p:nvPicPr>
          <p:cNvPr id="13" name="Picture Placeholder 12" descr="A close-up of several hands holding each other.">
            <a:extLst>
              <a:ext uri="{FF2B5EF4-FFF2-40B4-BE49-F238E27FC236}">
                <a16:creationId xmlns:a16="http://schemas.microsoft.com/office/drawing/2014/main" id="{4293DD6F-98F0-9320-E3CF-FA7ADCCA5E3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xfrm>
            <a:off x="8093484" y="2457906"/>
            <a:ext cx="3171870" cy="3713149"/>
          </a:xfr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214405D-1D80-18E7-008C-B60F5389C388}"/>
              </a:ext>
            </a:extLst>
          </p:cNvPr>
          <p:cNvSpPr txBox="1">
            <a:spLocks/>
          </p:cNvSpPr>
          <p:nvPr/>
        </p:nvSpPr>
        <p:spPr>
          <a:xfrm>
            <a:off x="676350" y="5153647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Automatically update your profile with skills earned from each completed level. Share your verified skill badges with recruiters and mentors.</a:t>
            </a:r>
            <a:endParaRPr lang="en-US" altLang="zh-CN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214405D-1D80-18E7-008C-B60F5389C388}"/>
              </a:ext>
            </a:extLst>
          </p:cNvPr>
          <p:cNvSpPr txBox="1">
            <a:spLocks/>
          </p:cNvSpPr>
          <p:nvPr/>
        </p:nvSpPr>
        <p:spPr>
          <a:xfrm>
            <a:off x="4099901" y="5103246"/>
            <a:ext cx="3241113" cy="11100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Participate in live competitions to showcase your skills, climb leaderboards, and win exclusive prizes.</a:t>
            </a:r>
            <a:endParaRPr lang="en-US" altLang="zh-CN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A5AA871C-7A5D-D97E-37EC-87D4669E3C8D}"/>
              </a:ext>
            </a:extLst>
          </p:cNvPr>
          <p:cNvSpPr txBox="1">
            <a:spLocks/>
          </p:cNvSpPr>
          <p:nvPr/>
        </p:nvSpPr>
        <p:spPr>
          <a:xfrm>
            <a:off x="675437" y="4340844"/>
            <a:ext cx="3241114" cy="7765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Skill &amp; Profile Tracking:</a:t>
            </a:r>
            <a:endParaRPr lang="en-US" altLang="zh-CN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AA871C-7A5D-D97E-37EC-87D4669E3C8D}"/>
              </a:ext>
            </a:extLst>
          </p:cNvPr>
          <p:cNvSpPr txBox="1">
            <a:spLocks/>
          </p:cNvSpPr>
          <p:nvPr/>
        </p:nvSpPr>
        <p:spPr>
          <a:xfrm>
            <a:off x="4094835" y="4340844"/>
            <a:ext cx="3241114" cy="7765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Contests &amp; Hackathons: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10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ompany overview001">
      <a:majorFont>
        <a:latin typeface="Franklin Gothic Heavy"/>
        <a:ea typeface=""/>
        <a:cs typeface=""/>
      </a:majorFont>
      <a:minorFont>
        <a:latin typeface="Aria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0D4B54-28E2-4923-AAAE-FE6B2DA9C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0C76C-AAF9-4815-AD6C-88260D28D40A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21705155-b4ce-4c69-95dc-4fd6cb8c5571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8de0ec0-4312-429b-9ba4-a6f7899b86f2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AD106A9-355A-41E8-8BB0-D23731FC86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576</Words>
  <Application>Microsoft Office PowerPoint</Application>
  <PresentationFormat>Widescreen</PresentationFormat>
  <Paragraphs>87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等线</vt:lpstr>
      <vt:lpstr>Franklin Gothic Heavy</vt:lpstr>
      <vt:lpstr>Custom</vt:lpstr>
      <vt:lpstr>LEARNFLOW</vt:lpstr>
      <vt:lpstr>Agenda</vt:lpstr>
      <vt:lpstr>Mission  and Vision</vt:lpstr>
      <vt:lpstr>🚀 Mission and Vision</vt:lpstr>
      <vt:lpstr>Mission Statement</vt:lpstr>
      <vt:lpstr>💻 Core Idea</vt:lpstr>
      <vt:lpstr>PowerPoint Presentation</vt:lpstr>
      <vt:lpstr>🎯 Key Features</vt:lpstr>
      <vt:lpstr>🎯 Key Features</vt:lpstr>
      <vt:lpstr> AI Learning Assistant</vt:lpstr>
      <vt:lpstr> AI Learning Assistant</vt:lpstr>
      <vt:lpstr>🔒 AI-Powered Proctoring</vt:lpstr>
      <vt:lpstr>🔒 AI-Powered Proctoring</vt:lpstr>
      <vt:lpstr>📊 Skill &amp; Profile Tracker</vt:lpstr>
      <vt:lpstr>📊 Skill &amp; Profile Tracker</vt:lpstr>
      <vt:lpstr>📈 Contests, Rankings, Referrals</vt:lpstr>
      <vt:lpstr>📈 Contests, Rankings, Referrals</vt:lpstr>
      <vt:lpstr>💻 Tech Stack</vt:lpstr>
      <vt:lpstr>💻 Tech Stack</vt:lpstr>
      <vt:lpstr>🔮 Future Roadmap</vt:lpstr>
      <vt:lpstr>🔮 Future Roadmap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LEARNFLOW</dc:title>
  <dc:creator>Jatin khandal</dc:creator>
  <cp:lastModifiedBy>HP</cp:lastModifiedBy>
  <cp:revision>9</cp:revision>
  <dcterms:modified xsi:type="dcterms:W3CDTF">2025-07-10T19:04:32Z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